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89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90487-AF08-52E8-DA18-038C633D70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50E55B-F137-4122-7AEE-D0DBBF64B5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550224-DFA3-C24C-34C0-E7EEC1635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87237-FD74-0BC8-7988-214A2CA8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82623-344D-C1C7-5E70-1D211D78D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852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88921-A2C3-1253-CEAA-6ECD1AAB5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1BC33BD-FB52-76EB-236E-E5DE4591C4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1A4561-5120-D35B-0D16-2DD8E301C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960F58-4465-298D-E209-8C6B35A20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6B408-4152-3B2F-5F2E-196A0778B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39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BA4321-4E41-FC2F-82A0-6A343CCEFA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665EBB-D9A9-48F9-5B86-0956A2741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EED974-EF8B-93FD-1671-F33697508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3E587-BE40-1C28-21FB-F66306527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D603B-C88D-6CA8-6A5E-927C8AFB6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3148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BA342-B1ED-6458-454A-BC4642DE34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B91AC-4329-909F-5F53-2DBA5790D8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FBAC1-D2B0-F5DE-9118-AAFC0FD09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9FA44-3C6B-028A-ADDC-CEDD7D0A97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1D625-F025-C561-1065-90DF889C0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187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D3398-2962-FFD1-E0F7-34DDAA44C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09C9BC-AC4A-85F1-12BA-A6BE38211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0F9F5-7DE1-B09A-3160-59B4D8DB7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717EB4-DC15-6846-0A18-A667966E6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1793D-25CF-8378-1518-3D8E4B492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1826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50F85-FCB0-54B9-5EDC-D43F4A5D9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2FC0F-A85E-674F-DD4C-420DCE29C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D95A4E-4532-5EF8-27B0-0D12CD1BAB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D7670-5562-271F-7759-623CCF093C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62676F-CE7D-CFE1-0C82-DCAE7A0EB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0124E5-C47B-05D8-1F45-41C31D6BD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58664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B5586-BDB8-2301-62EE-66B3A56D8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7BB81C-BCD7-A183-90DB-339EA5495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763AF4-B961-270A-D146-CD984D957D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179440-14CB-C1E4-C751-5DDC6D1B2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2F18E-C5EE-84CE-7D9B-8F870D4414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CEDBC1-486E-8733-4A92-036FD8908A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B77445-2E43-03F0-0BD7-60B2E4138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FE029C-1B21-C288-0C1D-01C150D56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771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F6EBB-F475-530F-458F-92D553145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1F7CC4-0B24-C225-8F10-12D2589487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7431A-7D3F-8565-9A09-9FD882246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BA52DD-D9B2-AD9A-7E74-4E6DA2E61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70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7D1434-4534-7AF7-A0EA-D944F10B61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050897-F572-3EDB-5E81-C2A661190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D52A6-0C9D-6ED1-15D5-647FEDCB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434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AA60F-9E9C-EA28-9451-1E21036E4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902FF-7FC9-DAD3-B0FE-A215C9412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814273-ADFA-64A5-ECCF-A06246DD3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E6712-C6D9-7A4A-4695-B33A41FCB1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B2544B-C7D9-1F2A-83D9-D64F60988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C37CF-C3FA-1155-7348-BE93F9B7B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815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3E8F2-43D8-37A3-9083-83086F55A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1518EC3-0F90-53C3-8E9F-82F5888644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00BCD6-E954-0FCB-3D7D-91743CA999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671D1E-2998-BCCD-F880-C1DF93332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CE51A0-4470-98A9-9A14-A891DC612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73B245-ED68-3265-921F-9F00622E5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929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83154EC-6F92-B00A-7AA5-0F1F9B568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3E7C9F-2B5F-4B63-D5B5-57A6C95B1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CAE0B-8217-FD8C-D643-2EB23F9C169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58029-A5D6-4C88-B4B1-DC5AB19374D5}" type="datetimeFigureOut">
              <a:rPr lang="en-US" smtClean="0"/>
              <a:t>10/16/2023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54D57B-61AB-0485-CD5C-B0F5FB7ED8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0A30B5-E18D-CA72-0727-59B4FB14CD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0BCB86-8FE0-4B9B-B5F0-2E2AEAC8B9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511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5">
                <a:lumMod val="5000"/>
                <a:lumOff val="95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38FBC-D96F-FBB0-D042-B18C012BDC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666" b="-1"/>
          <a:stretch/>
        </p:blipFill>
        <p:spPr>
          <a:xfrm>
            <a:off x="21" y="10"/>
            <a:ext cx="12191979" cy="6857990"/>
          </a:xfrm>
          <a:prstGeom prst="rect">
            <a:avLst/>
          </a:pr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92943C2-D6C0-8B6D-C70C-0283EFBF64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756552">
            <a:off x="6856175" y="1642728"/>
            <a:ext cx="3785606" cy="3742332"/>
          </a:xfrm>
          <a:custGeom>
            <a:avLst/>
            <a:gdLst>
              <a:gd name="connsiteX0" fmla="*/ 2531073 w 4828010"/>
              <a:gd name="connsiteY0" fmla="*/ 0 h 4873559"/>
              <a:gd name="connsiteX1" fmla="*/ 3937963 w 4828010"/>
              <a:gd name="connsiteY1" fmla="*/ 437433 h 4873559"/>
              <a:gd name="connsiteX2" fmla="*/ 4806231 w 4828010"/>
              <a:gd name="connsiteY2" fmla="*/ 1773180 h 4873559"/>
              <a:gd name="connsiteX3" fmla="*/ 4448644 w 4828010"/>
              <a:gd name="connsiteY3" fmla="*/ 3933235 h 4873559"/>
              <a:gd name="connsiteX4" fmla="*/ 3192542 w 4828010"/>
              <a:gd name="connsiteY4" fmla="*/ 4716168 h 4873559"/>
              <a:gd name="connsiteX5" fmla="*/ 937448 w 4828010"/>
              <a:gd name="connsiteY5" fmla="*/ 4547691 h 4873559"/>
              <a:gd name="connsiteX6" fmla="*/ 12348 w 4828010"/>
              <a:gd name="connsiteY6" fmla="*/ 3026750 h 4873559"/>
              <a:gd name="connsiteX7" fmla="*/ 553508 w 4828010"/>
              <a:gd name="connsiteY7" fmla="*/ 740383 h 4873559"/>
              <a:gd name="connsiteX8" fmla="*/ 2531073 w 4828010"/>
              <a:gd name="connsiteY8" fmla="*/ 0 h 4873559"/>
              <a:gd name="connsiteX0" fmla="*/ 2531073 w 4828010"/>
              <a:gd name="connsiteY0" fmla="*/ 0 h 4853896"/>
              <a:gd name="connsiteX1" fmla="*/ 3937963 w 4828010"/>
              <a:gd name="connsiteY1" fmla="*/ 437433 h 4853896"/>
              <a:gd name="connsiteX2" fmla="*/ 4806231 w 4828010"/>
              <a:gd name="connsiteY2" fmla="*/ 1773180 h 4853896"/>
              <a:gd name="connsiteX3" fmla="*/ 4448644 w 4828010"/>
              <a:gd name="connsiteY3" fmla="*/ 3933235 h 4853896"/>
              <a:gd name="connsiteX4" fmla="*/ 3192542 w 4828010"/>
              <a:gd name="connsiteY4" fmla="*/ 4716168 h 4853896"/>
              <a:gd name="connsiteX5" fmla="*/ 1075671 w 4828010"/>
              <a:gd name="connsiteY5" fmla="*/ 4473263 h 4853896"/>
              <a:gd name="connsiteX6" fmla="*/ 12348 w 4828010"/>
              <a:gd name="connsiteY6" fmla="*/ 3026750 h 4853896"/>
              <a:gd name="connsiteX7" fmla="*/ 553508 w 4828010"/>
              <a:gd name="connsiteY7" fmla="*/ 740383 h 4853896"/>
              <a:gd name="connsiteX8" fmla="*/ 2531073 w 4828010"/>
              <a:gd name="connsiteY8" fmla="*/ 0 h 4853896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531073 w 4828010"/>
              <a:gd name="connsiteY0" fmla="*/ 0 h 4852652"/>
              <a:gd name="connsiteX1" fmla="*/ 3937963 w 4828010"/>
              <a:gd name="connsiteY1" fmla="*/ 437433 h 4852652"/>
              <a:gd name="connsiteX2" fmla="*/ 4806231 w 4828010"/>
              <a:gd name="connsiteY2" fmla="*/ 1773180 h 4852652"/>
              <a:gd name="connsiteX3" fmla="*/ 4448644 w 4828010"/>
              <a:gd name="connsiteY3" fmla="*/ 3933235 h 4852652"/>
              <a:gd name="connsiteX4" fmla="*/ 3192542 w 4828010"/>
              <a:gd name="connsiteY4" fmla="*/ 4716168 h 4852652"/>
              <a:gd name="connsiteX5" fmla="*/ 1160732 w 4828010"/>
              <a:gd name="connsiteY5" fmla="*/ 4467947 h 4852652"/>
              <a:gd name="connsiteX6" fmla="*/ 12348 w 4828010"/>
              <a:gd name="connsiteY6" fmla="*/ 3026750 h 4852652"/>
              <a:gd name="connsiteX7" fmla="*/ 553508 w 4828010"/>
              <a:gd name="connsiteY7" fmla="*/ 740383 h 4852652"/>
              <a:gd name="connsiteX8" fmla="*/ 2531073 w 4828010"/>
              <a:gd name="connsiteY8" fmla="*/ 0 h 485265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60239 w 4757176"/>
              <a:gd name="connsiteY0" fmla="*/ 0 h 4850182"/>
              <a:gd name="connsiteX1" fmla="*/ 3867129 w 4757176"/>
              <a:gd name="connsiteY1" fmla="*/ 437433 h 4850182"/>
              <a:gd name="connsiteX2" fmla="*/ 4735397 w 4757176"/>
              <a:gd name="connsiteY2" fmla="*/ 1773180 h 4850182"/>
              <a:gd name="connsiteX3" fmla="*/ 4377810 w 4757176"/>
              <a:gd name="connsiteY3" fmla="*/ 3933235 h 4850182"/>
              <a:gd name="connsiteX4" fmla="*/ 3121708 w 4757176"/>
              <a:gd name="connsiteY4" fmla="*/ 4716168 h 4850182"/>
              <a:gd name="connsiteX5" fmla="*/ 1089898 w 4757176"/>
              <a:gd name="connsiteY5" fmla="*/ 4467947 h 4850182"/>
              <a:gd name="connsiteX6" fmla="*/ 15942 w 4757176"/>
              <a:gd name="connsiteY6" fmla="*/ 3101178 h 4850182"/>
              <a:gd name="connsiteX7" fmla="*/ 482674 w 4757176"/>
              <a:gd name="connsiteY7" fmla="*/ 740383 h 4850182"/>
              <a:gd name="connsiteX8" fmla="*/ 2460239 w 4757176"/>
              <a:gd name="connsiteY8" fmla="*/ 0 h 4850182"/>
              <a:gd name="connsiteX0" fmla="*/ 2484014 w 4780951"/>
              <a:gd name="connsiteY0" fmla="*/ 0 h 4850182"/>
              <a:gd name="connsiteX1" fmla="*/ 3890904 w 4780951"/>
              <a:gd name="connsiteY1" fmla="*/ 437433 h 4850182"/>
              <a:gd name="connsiteX2" fmla="*/ 4759172 w 4780951"/>
              <a:gd name="connsiteY2" fmla="*/ 1773180 h 4850182"/>
              <a:gd name="connsiteX3" fmla="*/ 4401585 w 4780951"/>
              <a:gd name="connsiteY3" fmla="*/ 3933235 h 4850182"/>
              <a:gd name="connsiteX4" fmla="*/ 3145483 w 4780951"/>
              <a:gd name="connsiteY4" fmla="*/ 4716168 h 4850182"/>
              <a:gd name="connsiteX5" fmla="*/ 1113673 w 4780951"/>
              <a:gd name="connsiteY5" fmla="*/ 4467947 h 4850182"/>
              <a:gd name="connsiteX6" fmla="*/ 39717 w 4780951"/>
              <a:gd name="connsiteY6" fmla="*/ 3101178 h 4850182"/>
              <a:gd name="connsiteX7" fmla="*/ 506449 w 4780951"/>
              <a:gd name="connsiteY7" fmla="*/ 740383 h 4850182"/>
              <a:gd name="connsiteX8" fmla="*/ 2484014 w 4780951"/>
              <a:gd name="connsiteY8" fmla="*/ 0 h 4850182"/>
              <a:gd name="connsiteX0" fmla="*/ 2484014 w 4780127"/>
              <a:gd name="connsiteY0" fmla="*/ 0 h 4850182"/>
              <a:gd name="connsiteX1" fmla="*/ 3890904 w 4780127"/>
              <a:gd name="connsiteY1" fmla="*/ 437433 h 4850182"/>
              <a:gd name="connsiteX2" fmla="*/ 4759172 w 4780127"/>
              <a:gd name="connsiteY2" fmla="*/ 1773180 h 4850182"/>
              <a:gd name="connsiteX3" fmla="*/ 4390953 w 4780127"/>
              <a:gd name="connsiteY3" fmla="*/ 3805644 h 4850182"/>
              <a:gd name="connsiteX4" fmla="*/ 3145483 w 4780127"/>
              <a:gd name="connsiteY4" fmla="*/ 4716168 h 4850182"/>
              <a:gd name="connsiteX5" fmla="*/ 1113673 w 4780127"/>
              <a:gd name="connsiteY5" fmla="*/ 4467947 h 4850182"/>
              <a:gd name="connsiteX6" fmla="*/ 39717 w 4780127"/>
              <a:gd name="connsiteY6" fmla="*/ 3101178 h 4850182"/>
              <a:gd name="connsiteX7" fmla="*/ 506449 w 4780127"/>
              <a:gd name="connsiteY7" fmla="*/ 740383 h 4850182"/>
              <a:gd name="connsiteX8" fmla="*/ 2484014 w 4780127"/>
              <a:gd name="connsiteY8" fmla="*/ 0 h 4850182"/>
              <a:gd name="connsiteX0" fmla="*/ 2484014 w 4778010"/>
              <a:gd name="connsiteY0" fmla="*/ 0 h 4846926"/>
              <a:gd name="connsiteX1" fmla="*/ 3890904 w 4778010"/>
              <a:gd name="connsiteY1" fmla="*/ 437433 h 4846926"/>
              <a:gd name="connsiteX2" fmla="*/ 4759172 w 4778010"/>
              <a:gd name="connsiteY2" fmla="*/ 1773180 h 4846926"/>
              <a:gd name="connsiteX3" fmla="*/ 4390953 w 4778010"/>
              <a:gd name="connsiteY3" fmla="*/ 3805644 h 4846926"/>
              <a:gd name="connsiteX4" fmla="*/ 3343914 w 4778010"/>
              <a:gd name="connsiteY4" fmla="*/ 4712128 h 4846926"/>
              <a:gd name="connsiteX5" fmla="*/ 1113673 w 4778010"/>
              <a:gd name="connsiteY5" fmla="*/ 4467947 h 4846926"/>
              <a:gd name="connsiteX6" fmla="*/ 39717 w 4778010"/>
              <a:gd name="connsiteY6" fmla="*/ 3101178 h 4846926"/>
              <a:gd name="connsiteX7" fmla="*/ 506449 w 4778010"/>
              <a:gd name="connsiteY7" fmla="*/ 740383 h 4846926"/>
              <a:gd name="connsiteX8" fmla="*/ 2484014 w 4778010"/>
              <a:gd name="connsiteY8" fmla="*/ 0 h 4846926"/>
              <a:gd name="connsiteX0" fmla="*/ 2484014 w 4782503"/>
              <a:gd name="connsiteY0" fmla="*/ 0 h 4846926"/>
              <a:gd name="connsiteX1" fmla="*/ 3890904 w 4782503"/>
              <a:gd name="connsiteY1" fmla="*/ 437433 h 4846926"/>
              <a:gd name="connsiteX2" fmla="*/ 4759172 w 4782503"/>
              <a:gd name="connsiteY2" fmla="*/ 1773180 h 4846926"/>
              <a:gd name="connsiteX3" fmla="*/ 4450482 w 4782503"/>
              <a:gd name="connsiteY3" fmla="*/ 3688481 h 4846926"/>
              <a:gd name="connsiteX4" fmla="*/ 3343914 w 4782503"/>
              <a:gd name="connsiteY4" fmla="*/ 4712128 h 4846926"/>
              <a:gd name="connsiteX5" fmla="*/ 1113673 w 4782503"/>
              <a:gd name="connsiteY5" fmla="*/ 4467947 h 4846926"/>
              <a:gd name="connsiteX6" fmla="*/ 39717 w 4782503"/>
              <a:gd name="connsiteY6" fmla="*/ 3101178 h 4846926"/>
              <a:gd name="connsiteX7" fmla="*/ 506449 w 4782503"/>
              <a:gd name="connsiteY7" fmla="*/ 740383 h 4846926"/>
              <a:gd name="connsiteX8" fmla="*/ 2484014 w 4782503"/>
              <a:gd name="connsiteY8" fmla="*/ 0 h 4846926"/>
              <a:gd name="connsiteX0" fmla="*/ 2484014 w 4784889"/>
              <a:gd name="connsiteY0" fmla="*/ 0 h 4846926"/>
              <a:gd name="connsiteX1" fmla="*/ 3890904 w 4784889"/>
              <a:gd name="connsiteY1" fmla="*/ 437433 h 4846926"/>
              <a:gd name="connsiteX2" fmla="*/ 4759172 w 4784889"/>
              <a:gd name="connsiteY2" fmla="*/ 1773180 h 4846926"/>
              <a:gd name="connsiteX3" fmla="*/ 4474294 w 4784889"/>
              <a:gd name="connsiteY3" fmla="*/ 3676361 h 4846926"/>
              <a:gd name="connsiteX4" fmla="*/ 3343914 w 4784889"/>
              <a:gd name="connsiteY4" fmla="*/ 4712128 h 4846926"/>
              <a:gd name="connsiteX5" fmla="*/ 1113673 w 4784889"/>
              <a:gd name="connsiteY5" fmla="*/ 4467947 h 4846926"/>
              <a:gd name="connsiteX6" fmla="*/ 39717 w 4784889"/>
              <a:gd name="connsiteY6" fmla="*/ 3101178 h 4846926"/>
              <a:gd name="connsiteX7" fmla="*/ 506449 w 4784889"/>
              <a:gd name="connsiteY7" fmla="*/ 740383 h 4846926"/>
              <a:gd name="connsiteX8" fmla="*/ 2484014 w 4784889"/>
              <a:gd name="connsiteY8" fmla="*/ 0 h 4846926"/>
              <a:gd name="connsiteX0" fmla="*/ 2484014 w 4784889"/>
              <a:gd name="connsiteY0" fmla="*/ 0 h 4860980"/>
              <a:gd name="connsiteX1" fmla="*/ 3890904 w 4784889"/>
              <a:gd name="connsiteY1" fmla="*/ 437433 h 4860980"/>
              <a:gd name="connsiteX2" fmla="*/ 4759172 w 4784889"/>
              <a:gd name="connsiteY2" fmla="*/ 1773180 h 4860980"/>
              <a:gd name="connsiteX3" fmla="*/ 4474294 w 4784889"/>
              <a:gd name="connsiteY3" fmla="*/ 3676361 h 4860980"/>
              <a:gd name="connsiteX4" fmla="*/ 3343914 w 4784889"/>
              <a:gd name="connsiteY4" fmla="*/ 4712128 h 4860980"/>
              <a:gd name="connsiteX5" fmla="*/ 1097799 w 4784889"/>
              <a:gd name="connsiteY5" fmla="*/ 4524510 h 4860980"/>
              <a:gd name="connsiteX6" fmla="*/ 39717 w 4784889"/>
              <a:gd name="connsiteY6" fmla="*/ 3101178 h 4860980"/>
              <a:gd name="connsiteX7" fmla="*/ 506449 w 4784889"/>
              <a:gd name="connsiteY7" fmla="*/ 740383 h 4860980"/>
              <a:gd name="connsiteX8" fmla="*/ 2484014 w 4784889"/>
              <a:gd name="connsiteY8" fmla="*/ 0 h 4860980"/>
              <a:gd name="connsiteX0" fmla="*/ 2484014 w 4783308"/>
              <a:gd name="connsiteY0" fmla="*/ 0 h 4860981"/>
              <a:gd name="connsiteX1" fmla="*/ 3890904 w 4783308"/>
              <a:gd name="connsiteY1" fmla="*/ 437433 h 4860981"/>
              <a:gd name="connsiteX2" fmla="*/ 4759172 w 4783308"/>
              <a:gd name="connsiteY2" fmla="*/ 1773180 h 4860981"/>
              <a:gd name="connsiteX3" fmla="*/ 4474294 w 4783308"/>
              <a:gd name="connsiteY3" fmla="*/ 3676361 h 4860981"/>
              <a:gd name="connsiteX4" fmla="*/ 3443129 w 4783308"/>
              <a:gd name="connsiteY4" fmla="*/ 4712129 h 4860981"/>
              <a:gd name="connsiteX5" fmla="*/ 1097799 w 4783308"/>
              <a:gd name="connsiteY5" fmla="*/ 4524510 h 4860981"/>
              <a:gd name="connsiteX6" fmla="*/ 39717 w 4783308"/>
              <a:gd name="connsiteY6" fmla="*/ 3101178 h 4860981"/>
              <a:gd name="connsiteX7" fmla="*/ 506449 w 4783308"/>
              <a:gd name="connsiteY7" fmla="*/ 740383 h 4860981"/>
              <a:gd name="connsiteX8" fmla="*/ 2484014 w 4783308"/>
              <a:gd name="connsiteY8" fmla="*/ 0 h 4860981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484014 w 4783308"/>
              <a:gd name="connsiteY0" fmla="*/ 0 h 4821502"/>
              <a:gd name="connsiteX1" fmla="*/ 3890904 w 4783308"/>
              <a:gd name="connsiteY1" fmla="*/ 437433 h 4821502"/>
              <a:gd name="connsiteX2" fmla="*/ 4759172 w 4783308"/>
              <a:gd name="connsiteY2" fmla="*/ 1773180 h 4821502"/>
              <a:gd name="connsiteX3" fmla="*/ 4474294 w 4783308"/>
              <a:gd name="connsiteY3" fmla="*/ 3676361 h 4821502"/>
              <a:gd name="connsiteX4" fmla="*/ 3443129 w 4783308"/>
              <a:gd name="connsiteY4" fmla="*/ 4712129 h 4821502"/>
              <a:gd name="connsiteX5" fmla="*/ 1097799 w 4783308"/>
              <a:gd name="connsiteY5" fmla="*/ 4524510 h 4821502"/>
              <a:gd name="connsiteX6" fmla="*/ 39717 w 4783308"/>
              <a:gd name="connsiteY6" fmla="*/ 3101178 h 4821502"/>
              <a:gd name="connsiteX7" fmla="*/ 506449 w 4783308"/>
              <a:gd name="connsiteY7" fmla="*/ 740383 h 4821502"/>
              <a:gd name="connsiteX8" fmla="*/ 2484014 w 4783308"/>
              <a:gd name="connsiteY8" fmla="*/ 0 h 4821502"/>
              <a:gd name="connsiteX0" fmla="*/ 2532073 w 4784141"/>
              <a:gd name="connsiteY0" fmla="*/ 0 h 4773425"/>
              <a:gd name="connsiteX1" fmla="*/ 3891737 w 4784141"/>
              <a:gd name="connsiteY1" fmla="*/ 389356 h 4773425"/>
              <a:gd name="connsiteX2" fmla="*/ 4760005 w 4784141"/>
              <a:gd name="connsiteY2" fmla="*/ 1725103 h 4773425"/>
              <a:gd name="connsiteX3" fmla="*/ 4475127 w 4784141"/>
              <a:gd name="connsiteY3" fmla="*/ 3628284 h 4773425"/>
              <a:gd name="connsiteX4" fmla="*/ 3443962 w 4784141"/>
              <a:gd name="connsiteY4" fmla="*/ 4664052 h 4773425"/>
              <a:gd name="connsiteX5" fmla="*/ 1098632 w 4784141"/>
              <a:gd name="connsiteY5" fmla="*/ 4476433 h 4773425"/>
              <a:gd name="connsiteX6" fmla="*/ 40550 w 4784141"/>
              <a:gd name="connsiteY6" fmla="*/ 3053101 h 4773425"/>
              <a:gd name="connsiteX7" fmla="*/ 507282 w 4784141"/>
              <a:gd name="connsiteY7" fmla="*/ 692306 h 4773425"/>
              <a:gd name="connsiteX8" fmla="*/ 2532073 w 4784141"/>
              <a:gd name="connsiteY8" fmla="*/ 0 h 4773425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32073 w 4784141"/>
              <a:gd name="connsiteY0" fmla="*/ 491 h 4773916"/>
              <a:gd name="connsiteX1" fmla="*/ 3891737 w 4784141"/>
              <a:gd name="connsiteY1" fmla="*/ 389847 h 4773916"/>
              <a:gd name="connsiteX2" fmla="*/ 4760005 w 4784141"/>
              <a:gd name="connsiteY2" fmla="*/ 1725594 h 4773916"/>
              <a:gd name="connsiteX3" fmla="*/ 4475127 w 4784141"/>
              <a:gd name="connsiteY3" fmla="*/ 3628775 h 4773916"/>
              <a:gd name="connsiteX4" fmla="*/ 3443962 w 4784141"/>
              <a:gd name="connsiteY4" fmla="*/ 4664543 h 4773916"/>
              <a:gd name="connsiteX5" fmla="*/ 1098632 w 4784141"/>
              <a:gd name="connsiteY5" fmla="*/ 4476924 h 4773916"/>
              <a:gd name="connsiteX6" fmla="*/ 40550 w 4784141"/>
              <a:gd name="connsiteY6" fmla="*/ 3053592 h 4773916"/>
              <a:gd name="connsiteX7" fmla="*/ 507282 w 4784141"/>
              <a:gd name="connsiteY7" fmla="*/ 692797 h 4773916"/>
              <a:gd name="connsiteX8" fmla="*/ 2532073 w 4784141"/>
              <a:gd name="connsiteY8" fmla="*/ 491 h 4773916"/>
              <a:gd name="connsiteX0" fmla="*/ 2558783 w 4784614"/>
              <a:gd name="connsiteY0" fmla="*/ 525 h 4757924"/>
              <a:gd name="connsiteX1" fmla="*/ 3892210 w 4784614"/>
              <a:gd name="connsiteY1" fmla="*/ 373855 h 4757924"/>
              <a:gd name="connsiteX2" fmla="*/ 4760478 w 4784614"/>
              <a:gd name="connsiteY2" fmla="*/ 1709602 h 4757924"/>
              <a:gd name="connsiteX3" fmla="*/ 4475600 w 4784614"/>
              <a:gd name="connsiteY3" fmla="*/ 3612783 h 4757924"/>
              <a:gd name="connsiteX4" fmla="*/ 3444435 w 4784614"/>
              <a:gd name="connsiteY4" fmla="*/ 4648551 h 4757924"/>
              <a:gd name="connsiteX5" fmla="*/ 1099105 w 4784614"/>
              <a:gd name="connsiteY5" fmla="*/ 4460932 h 4757924"/>
              <a:gd name="connsiteX6" fmla="*/ 41023 w 4784614"/>
              <a:gd name="connsiteY6" fmla="*/ 3037600 h 4757924"/>
              <a:gd name="connsiteX7" fmla="*/ 507755 w 4784614"/>
              <a:gd name="connsiteY7" fmla="*/ 676805 h 4757924"/>
              <a:gd name="connsiteX8" fmla="*/ 2558783 w 4784614"/>
              <a:gd name="connsiteY8" fmla="*/ 525 h 4757924"/>
              <a:gd name="connsiteX0" fmla="*/ 2558783 w 4784614"/>
              <a:gd name="connsiteY0" fmla="*/ 408 h 4757807"/>
              <a:gd name="connsiteX1" fmla="*/ 3907953 w 4784614"/>
              <a:gd name="connsiteY1" fmla="*/ 443183 h 4757807"/>
              <a:gd name="connsiteX2" fmla="*/ 4760478 w 4784614"/>
              <a:gd name="connsiteY2" fmla="*/ 1709485 h 4757807"/>
              <a:gd name="connsiteX3" fmla="*/ 4475600 w 4784614"/>
              <a:gd name="connsiteY3" fmla="*/ 3612666 h 4757807"/>
              <a:gd name="connsiteX4" fmla="*/ 3444435 w 4784614"/>
              <a:gd name="connsiteY4" fmla="*/ 4648434 h 4757807"/>
              <a:gd name="connsiteX5" fmla="*/ 1099105 w 4784614"/>
              <a:gd name="connsiteY5" fmla="*/ 4460815 h 4757807"/>
              <a:gd name="connsiteX6" fmla="*/ 41023 w 4784614"/>
              <a:gd name="connsiteY6" fmla="*/ 3037483 h 4757807"/>
              <a:gd name="connsiteX7" fmla="*/ 507755 w 4784614"/>
              <a:gd name="connsiteY7" fmla="*/ 676688 h 4757807"/>
              <a:gd name="connsiteX8" fmla="*/ 2558783 w 4784614"/>
              <a:gd name="connsiteY8" fmla="*/ 408 h 4757807"/>
              <a:gd name="connsiteX0" fmla="*/ 2558783 w 4778827"/>
              <a:gd name="connsiteY0" fmla="*/ 408 h 5085392"/>
              <a:gd name="connsiteX1" fmla="*/ 3907953 w 4778827"/>
              <a:gd name="connsiteY1" fmla="*/ 443183 h 5085392"/>
              <a:gd name="connsiteX2" fmla="*/ 4760478 w 4778827"/>
              <a:gd name="connsiteY2" fmla="*/ 1709485 h 5085392"/>
              <a:gd name="connsiteX3" fmla="*/ 4475600 w 4778827"/>
              <a:gd name="connsiteY3" fmla="*/ 3612666 h 5085392"/>
              <a:gd name="connsiteX4" fmla="*/ 3925643 w 4778827"/>
              <a:gd name="connsiteY4" fmla="*/ 5027118 h 5085392"/>
              <a:gd name="connsiteX5" fmla="*/ 1099105 w 4778827"/>
              <a:gd name="connsiteY5" fmla="*/ 4460815 h 5085392"/>
              <a:gd name="connsiteX6" fmla="*/ 41023 w 4778827"/>
              <a:gd name="connsiteY6" fmla="*/ 3037483 h 5085392"/>
              <a:gd name="connsiteX7" fmla="*/ 507755 w 4778827"/>
              <a:gd name="connsiteY7" fmla="*/ 676688 h 5085392"/>
              <a:gd name="connsiteX8" fmla="*/ 2558783 w 4778827"/>
              <a:gd name="connsiteY8" fmla="*/ 408 h 5085392"/>
              <a:gd name="connsiteX0" fmla="*/ 2558783 w 4801077"/>
              <a:gd name="connsiteY0" fmla="*/ 408 h 5085392"/>
              <a:gd name="connsiteX1" fmla="*/ 3907953 w 4801077"/>
              <a:gd name="connsiteY1" fmla="*/ 443183 h 5085392"/>
              <a:gd name="connsiteX2" fmla="*/ 4760478 w 4801077"/>
              <a:gd name="connsiteY2" fmla="*/ 1709485 h 5085392"/>
              <a:gd name="connsiteX3" fmla="*/ 4651817 w 4801077"/>
              <a:gd name="connsiteY3" fmla="*/ 4122731 h 5085392"/>
              <a:gd name="connsiteX4" fmla="*/ 3925643 w 4801077"/>
              <a:gd name="connsiteY4" fmla="*/ 5027118 h 5085392"/>
              <a:gd name="connsiteX5" fmla="*/ 1099105 w 4801077"/>
              <a:gd name="connsiteY5" fmla="*/ 4460815 h 5085392"/>
              <a:gd name="connsiteX6" fmla="*/ 41023 w 4801077"/>
              <a:gd name="connsiteY6" fmla="*/ 3037483 h 5085392"/>
              <a:gd name="connsiteX7" fmla="*/ 507755 w 4801077"/>
              <a:gd name="connsiteY7" fmla="*/ 676688 h 5085392"/>
              <a:gd name="connsiteX8" fmla="*/ 2558783 w 4801077"/>
              <a:gd name="connsiteY8" fmla="*/ 408 h 5085392"/>
              <a:gd name="connsiteX0" fmla="*/ 2558783 w 4801811"/>
              <a:gd name="connsiteY0" fmla="*/ 408 h 5281687"/>
              <a:gd name="connsiteX1" fmla="*/ 3907953 w 4801811"/>
              <a:gd name="connsiteY1" fmla="*/ 443183 h 5281687"/>
              <a:gd name="connsiteX2" fmla="*/ 4760478 w 4801811"/>
              <a:gd name="connsiteY2" fmla="*/ 1709485 h 5281687"/>
              <a:gd name="connsiteX3" fmla="*/ 4651817 w 4801811"/>
              <a:gd name="connsiteY3" fmla="*/ 4122731 h 5281687"/>
              <a:gd name="connsiteX4" fmla="*/ 3905311 w 4801811"/>
              <a:gd name="connsiteY4" fmla="*/ 5235782 h 5281687"/>
              <a:gd name="connsiteX5" fmla="*/ 1099105 w 4801811"/>
              <a:gd name="connsiteY5" fmla="*/ 4460815 h 5281687"/>
              <a:gd name="connsiteX6" fmla="*/ 41023 w 4801811"/>
              <a:gd name="connsiteY6" fmla="*/ 3037483 h 5281687"/>
              <a:gd name="connsiteX7" fmla="*/ 507755 w 4801811"/>
              <a:gd name="connsiteY7" fmla="*/ 676688 h 5281687"/>
              <a:gd name="connsiteX8" fmla="*/ 2558783 w 4801811"/>
              <a:gd name="connsiteY8" fmla="*/ 408 h 5281687"/>
              <a:gd name="connsiteX0" fmla="*/ 2555058 w 4798086"/>
              <a:gd name="connsiteY0" fmla="*/ 408 h 5281687"/>
              <a:gd name="connsiteX1" fmla="*/ 3904228 w 4798086"/>
              <a:gd name="connsiteY1" fmla="*/ 443183 h 5281687"/>
              <a:gd name="connsiteX2" fmla="*/ 4756753 w 4798086"/>
              <a:gd name="connsiteY2" fmla="*/ 1709485 h 5281687"/>
              <a:gd name="connsiteX3" fmla="*/ 4648092 w 4798086"/>
              <a:gd name="connsiteY3" fmla="*/ 4122731 h 5281687"/>
              <a:gd name="connsiteX4" fmla="*/ 3901586 w 4798086"/>
              <a:gd name="connsiteY4" fmla="*/ 5235782 h 5281687"/>
              <a:gd name="connsiteX5" fmla="*/ 1095380 w 4798086"/>
              <a:gd name="connsiteY5" fmla="*/ 4460815 h 5281687"/>
              <a:gd name="connsiteX6" fmla="*/ 37298 w 4798086"/>
              <a:gd name="connsiteY6" fmla="*/ 3037483 h 5281687"/>
              <a:gd name="connsiteX7" fmla="*/ 537918 w 4798086"/>
              <a:gd name="connsiteY7" fmla="*/ 437112 h 5281687"/>
              <a:gd name="connsiteX8" fmla="*/ 2555058 w 4798086"/>
              <a:gd name="connsiteY8" fmla="*/ 408 h 5281687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17484 w 4796063"/>
              <a:gd name="connsiteY0" fmla="*/ 237 h 5505635"/>
              <a:gd name="connsiteX1" fmla="*/ 3902205 w 4796063"/>
              <a:gd name="connsiteY1" fmla="*/ 667131 h 5505635"/>
              <a:gd name="connsiteX2" fmla="*/ 4754730 w 4796063"/>
              <a:gd name="connsiteY2" fmla="*/ 1933433 h 5505635"/>
              <a:gd name="connsiteX3" fmla="*/ 4646069 w 4796063"/>
              <a:gd name="connsiteY3" fmla="*/ 4346679 h 5505635"/>
              <a:gd name="connsiteX4" fmla="*/ 3899563 w 4796063"/>
              <a:gd name="connsiteY4" fmla="*/ 5459730 h 5505635"/>
              <a:gd name="connsiteX5" fmla="*/ 1093357 w 4796063"/>
              <a:gd name="connsiteY5" fmla="*/ 4684763 h 5505635"/>
              <a:gd name="connsiteX6" fmla="*/ 35275 w 4796063"/>
              <a:gd name="connsiteY6" fmla="*/ 3261431 h 5505635"/>
              <a:gd name="connsiteX7" fmla="*/ 535895 w 4796063"/>
              <a:gd name="connsiteY7" fmla="*/ 661060 h 5505635"/>
              <a:gd name="connsiteX8" fmla="*/ 2417484 w 4796063"/>
              <a:gd name="connsiteY8" fmla="*/ 237 h 5505635"/>
              <a:gd name="connsiteX0" fmla="*/ 2486248 w 4797051"/>
              <a:gd name="connsiteY0" fmla="*/ 309 h 5382055"/>
              <a:gd name="connsiteX1" fmla="*/ 3903193 w 4797051"/>
              <a:gd name="connsiteY1" fmla="*/ 543551 h 5382055"/>
              <a:gd name="connsiteX2" fmla="*/ 4755718 w 4797051"/>
              <a:gd name="connsiteY2" fmla="*/ 1809853 h 5382055"/>
              <a:gd name="connsiteX3" fmla="*/ 4647057 w 4797051"/>
              <a:gd name="connsiteY3" fmla="*/ 4223099 h 5382055"/>
              <a:gd name="connsiteX4" fmla="*/ 3900551 w 4797051"/>
              <a:gd name="connsiteY4" fmla="*/ 5336150 h 5382055"/>
              <a:gd name="connsiteX5" fmla="*/ 1094345 w 4797051"/>
              <a:gd name="connsiteY5" fmla="*/ 4561183 h 5382055"/>
              <a:gd name="connsiteX6" fmla="*/ 36263 w 4797051"/>
              <a:gd name="connsiteY6" fmla="*/ 3137851 h 5382055"/>
              <a:gd name="connsiteX7" fmla="*/ 536883 w 4797051"/>
              <a:gd name="connsiteY7" fmla="*/ 537480 h 5382055"/>
              <a:gd name="connsiteX8" fmla="*/ 2486248 w 4797051"/>
              <a:gd name="connsiteY8" fmla="*/ 309 h 5382055"/>
              <a:gd name="connsiteX0" fmla="*/ 2478737 w 4789540"/>
              <a:gd name="connsiteY0" fmla="*/ 309 h 5382055"/>
              <a:gd name="connsiteX1" fmla="*/ 3895682 w 4789540"/>
              <a:gd name="connsiteY1" fmla="*/ 543551 h 5382055"/>
              <a:gd name="connsiteX2" fmla="*/ 4748207 w 4789540"/>
              <a:gd name="connsiteY2" fmla="*/ 1809853 h 5382055"/>
              <a:gd name="connsiteX3" fmla="*/ 4639546 w 4789540"/>
              <a:gd name="connsiteY3" fmla="*/ 4223099 h 5382055"/>
              <a:gd name="connsiteX4" fmla="*/ 3893040 w 4789540"/>
              <a:gd name="connsiteY4" fmla="*/ 5336150 h 5382055"/>
              <a:gd name="connsiteX5" fmla="*/ 1086834 w 4789540"/>
              <a:gd name="connsiteY5" fmla="*/ 4561183 h 5382055"/>
              <a:gd name="connsiteX6" fmla="*/ 28752 w 4789540"/>
              <a:gd name="connsiteY6" fmla="*/ 3137851 h 5382055"/>
              <a:gd name="connsiteX7" fmla="*/ 529372 w 4789540"/>
              <a:gd name="connsiteY7" fmla="*/ 537480 h 5382055"/>
              <a:gd name="connsiteX8" fmla="*/ 2478737 w 4789540"/>
              <a:gd name="connsiteY8" fmla="*/ 309 h 5382055"/>
              <a:gd name="connsiteX0" fmla="*/ 2478737 w 4789540"/>
              <a:gd name="connsiteY0" fmla="*/ 161 h 5381907"/>
              <a:gd name="connsiteX1" fmla="*/ 4397222 w 4789540"/>
              <a:gd name="connsiteY1" fmla="*/ 922088 h 5381907"/>
              <a:gd name="connsiteX2" fmla="*/ 4748207 w 4789540"/>
              <a:gd name="connsiteY2" fmla="*/ 1809705 h 5381907"/>
              <a:gd name="connsiteX3" fmla="*/ 4639546 w 4789540"/>
              <a:gd name="connsiteY3" fmla="*/ 4222951 h 5381907"/>
              <a:gd name="connsiteX4" fmla="*/ 3893040 w 4789540"/>
              <a:gd name="connsiteY4" fmla="*/ 5336002 h 5381907"/>
              <a:gd name="connsiteX5" fmla="*/ 1086834 w 4789540"/>
              <a:gd name="connsiteY5" fmla="*/ 4561035 h 5381907"/>
              <a:gd name="connsiteX6" fmla="*/ 28752 w 4789540"/>
              <a:gd name="connsiteY6" fmla="*/ 3137703 h 5381907"/>
              <a:gd name="connsiteX7" fmla="*/ 529372 w 4789540"/>
              <a:gd name="connsiteY7" fmla="*/ 537332 h 5381907"/>
              <a:gd name="connsiteX8" fmla="*/ 2478737 w 4789540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161 h 5381907"/>
              <a:gd name="connsiteX1" fmla="*/ 4397222 w 4951182"/>
              <a:gd name="connsiteY1" fmla="*/ 922088 h 5381907"/>
              <a:gd name="connsiteX2" fmla="*/ 4931201 w 4951182"/>
              <a:gd name="connsiteY2" fmla="*/ 2412509 h 5381907"/>
              <a:gd name="connsiteX3" fmla="*/ 4639546 w 4951182"/>
              <a:gd name="connsiteY3" fmla="*/ 4222951 h 5381907"/>
              <a:gd name="connsiteX4" fmla="*/ 3893040 w 4951182"/>
              <a:gd name="connsiteY4" fmla="*/ 5336002 h 5381907"/>
              <a:gd name="connsiteX5" fmla="*/ 1086834 w 4951182"/>
              <a:gd name="connsiteY5" fmla="*/ 4561035 h 5381907"/>
              <a:gd name="connsiteX6" fmla="*/ 28752 w 4951182"/>
              <a:gd name="connsiteY6" fmla="*/ 3137703 h 5381907"/>
              <a:gd name="connsiteX7" fmla="*/ 529372 w 4951182"/>
              <a:gd name="connsiteY7" fmla="*/ 537332 h 5381907"/>
              <a:gd name="connsiteX8" fmla="*/ 2478737 w 4951182"/>
              <a:gd name="connsiteY8" fmla="*/ 161 h 5381907"/>
              <a:gd name="connsiteX0" fmla="*/ 2478737 w 4951182"/>
              <a:gd name="connsiteY0" fmla="*/ 285 h 5382031"/>
              <a:gd name="connsiteX1" fmla="*/ 4397222 w 4951182"/>
              <a:gd name="connsiteY1" fmla="*/ 922212 h 5382031"/>
              <a:gd name="connsiteX2" fmla="*/ 4931201 w 4951182"/>
              <a:gd name="connsiteY2" fmla="*/ 2412633 h 5382031"/>
              <a:gd name="connsiteX3" fmla="*/ 4639546 w 4951182"/>
              <a:gd name="connsiteY3" fmla="*/ 4223075 h 5382031"/>
              <a:gd name="connsiteX4" fmla="*/ 3893040 w 4951182"/>
              <a:gd name="connsiteY4" fmla="*/ 5336126 h 5382031"/>
              <a:gd name="connsiteX5" fmla="*/ 1086834 w 4951182"/>
              <a:gd name="connsiteY5" fmla="*/ 4561159 h 5382031"/>
              <a:gd name="connsiteX6" fmla="*/ 28752 w 4951182"/>
              <a:gd name="connsiteY6" fmla="*/ 3137827 h 5382031"/>
              <a:gd name="connsiteX7" fmla="*/ 529372 w 4951182"/>
              <a:gd name="connsiteY7" fmla="*/ 537456 h 5382031"/>
              <a:gd name="connsiteX8" fmla="*/ 2478737 w 4951182"/>
              <a:gd name="connsiteY8" fmla="*/ 285 h 5382031"/>
              <a:gd name="connsiteX0" fmla="*/ 2478737 w 4951182"/>
              <a:gd name="connsiteY0" fmla="*/ 277 h 5382023"/>
              <a:gd name="connsiteX1" fmla="*/ 4288781 w 4951182"/>
              <a:gd name="connsiteY1" fmla="*/ 937661 h 5382023"/>
              <a:gd name="connsiteX2" fmla="*/ 4931201 w 4951182"/>
              <a:gd name="connsiteY2" fmla="*/ 2412625 h 5382023"/>
              <a:gd name="connsiteX3" fmla="*/ 4639546 w 4951182"/>
              <a:gd name="connsiteY3" fmla="*/ 4223067 h 5382023"/>
              <a:gd name="connsiteX4" fmla="*/ 3893040 w 4951182"/>
              <a:gd name="connsiteY4" fmla="*/ 5336118 h 5382023"/>
              <a:gd name="connsiteX5" fmla="*/ 1086834 w 4951182"/>
              <a:gd name="connsiteY5" fmla="*/ 4561151 h 5382023"/>
              <a:gd name="connsiteX6" fmla="*/ 28752 w 4951182"/>
              <a:gd name="connsiteY6" fmla="*/ 3137819 h 5382023"/>
              <a:gd name="connsiteX7" fmla="*/ 529372 w 4951182"/>
              <a:gd name="connsiteY7" fmla="*/ 537448 h 5382023"/>
              <a:gd name="connsiteX8" fmla="*/ 2478737 w 4951182"/>
              <a:gd name="connsiteY8" fmla="*/ 277 h 5382023"/>
              <a:gd name="connsiteX0" fmla="*/ 2478737 w 4950052"/>
              <a:gd name="connsiteY0" fmla="*/ 277 h 5250502"/>
              <a:gd name="connsiteX1" fmla="*/ 4288781 w 4950052"/>
              <a:gd name="connsiteY1" fmla="*/ 937661 h 5250502"/>
              <a:gd name="connsiteX2" fmla="*/ 4931201 w 4950052"/>
              <a:gd name="connsiteY2" fmla="*/ 2412625 h 5250502"/>
              <a:gd name="connsiteX3" fmla="*/ 4639546 w 4950052"/>
              <a:gd name="connsiteY3" fmla="*/ 4223067 h 5250502"/>
              <a:gd name="connsiteX4" fmla="*/ 4001481 w 4950052"/>
              <a:gd name="connsiteY4" fmla="*/ 5197009 h 5250502"/>
              <a:gd name="connsiteX5" fmla="*/ 1086834 w 4950052"/>
              <a:gd name="connsiteY5" fmla="*/ 4561151 h 5250502"/>
              <a:gd name="connsiteX6" fmla="*/ 28752 w 4950052"/>
              <a:gd name="connsiteY6" fmla="*/ 3137819 h 5250502"/>
              <a:gd name="connsiteX7" fmla="*/ 529372 w 4950052"/>
              <a:gd name="connsiteY7" fmla="*/ 537448 h 5250502"/>
              <a:gd name="connsiteX8" fmla="*/ 2478737 w 4950052"/>
              <a:gd name="connsiteY8" fmla="*/ 277 h 5250502"/>
              <a:gd name="connsiteX0" fmla="*/ 2478737 w 4942166"/>
              <a:gd name="connsiteY0" fmla="*/ 277 h 5250502"/>
              <a:gd name="connsiteX1" fmla="*/ 4288781 w 4942166"/>
              <a:gd name="connsiteY1" fmla="*/ 937661 h 5250502"/>
              <a:gd name="connsiteX2" fmla="*/ 4931201 w 4942166"/>
              <a:gd name="connsiteY2" fmla="*/ 2412625 h 5250502"/>
              <a:gd name="connsiteX3" fmla="*/ 4639546 w 4942166"/>
              <a:gd name="connsiteY3" fmla="*/ 4223067 h 5250502"/>
              <a:gd name="connsiteX4" fmla="*/ 4001481 w 4942166"/>
              <a:gd name="connsiteY4" fmla="*/ 5197009 h 5250502"/>
              <a:gd name="connsiteX5" fmla="*/ 1086834 w 4942166"/>
              <a:gd name="connsiteY5" fmla="*/ 4561151 h 5250502"/>
              <a:gd name="connsiteX6" fmla="*/ 28752 w 4942166"/>
              <a:gd name="connsiteY6" fmla="*/ 3137819 h 5250502"/>
              <a:gd name="connsiteX7" fmla="*/ 529372 w 4942166"/>
              <a:gd name="connsiteY7" fmla="*/ 537448 h 5250502"/>
              <a:gd name="connsiteX8" fmla="*/ 2478737 w 4942166"/>
              <a:gd name="connsiteY8" fmla="*/ 277 h 5250502"/>
              <a:gd name="connsiteX0" fmla="*/ 2478737 w 4931201"/>
              <a:gd name="connsiteY0" fmla="*/ 277 h 5250502"/>
              <a:gd name="connsiteX1" fmla="*/ 4288781 w 4931201"/>
              <a:gd name="connsiteY1" fmla="*/ 937661 h 5250502"/>
              <a:gd name="connsiteX2" fmla="*/ 4931201 w 4931201"/>
              <a:gd name="connsiteY2" fmla="*/ 2412625 h 5250502"/>
              <a:gd name="connsiteX3" fmla="*/ 4639546 w 4931201"/>
              <a:gd name="connsiteY3" fmla="*/ 4223067 h 5250502"/>
              <a:gd name="connsiteX4" fmla="*/ 4001481 w 4931201"/>
              <a:gd name="connsiteY4" fmla="*/ 5197009 h 5250502"/>
              <a:gd name="connsiteX5" fmla="*/ 1086834 w 4931201"/>
              <a:gd name="connsiteY5" fmla="*/ 4561151 h 5250502"/>
              <a:gd name="connsiteX6" fmla="*/ 28752 w 4931201"/>
              <a:gd name="connsiteY6" fmla="*/ 3137819 h 5250502"/>
              <a:gd name="connsiteX7" fmla="*/ 529372 w 4931201"/>
              <a:gd name="connsiteY7" fmla="*/ 537448 h 5250502"/>
              <a:gd name="connsiteX8" fmla="*/ 2478737 w 4931201"/>
              <a:gd name="connsiteY8" fmla="*/ 277 h 5250502"/>
              <a:gd name="connsiteX0" fmla="*/ 2478737 w 4859887"/>
              <a:gd name="connsiteY0" fmla="*/ 277 h 5250502"/>
              <a:gd name="connsiteX1" fmla="*/ 4288781 w 4859887"/>
              <a:gd name="connsiteY1" fmla="*/ 937661 h 5250502"/>
              <a:gd name="connsiteX2" fmla="*/ 4859887 w 4859887"/>
              <a:gd name="connsiteY2" fmla="*/ 2384279 h 5250502"/>
              <a:gd name="connsiteX3" fmla="*/ 4639546 w 4859887"/>
              <a:gd name="connsiteY3" fmla="*/ 4223067 h 5250502"/>
              <a:gd name="connsiteX4" fmla="*/ 4001481 w 4859887"/>
              <a:gd name="connsiteY4" fmla="*/ 5197009 h 5250502"/>
              <a:gd name="connsiteX5" fmla="*/ 1086834 w 4859887"/>
              <a:gd name="connsiteY5" fmla="*/ 4561151 h 5250502"/>
              <a:gd name="connsiteX6" fmla="*/ 28752 w 4859887"/>
              <a:gd name="connsiteY6" fmla="*/ 3137819 h 5250502"/>
              <a:gd name="connsiteX7" fmla="*/ 529372 w 4859887"/>
              <a:gd name="connsiteY7" fmla="*/ 537448 h 5250502"/>
              <a:gd name="connsiteX8" fmla="*/ 2478737 w 4859887"/>
              <a:gd name="connsiteY8" fmla="*/ 277 h 5250502"/>
              <a:gd name="connsiteX0" fmla="*/ 2478737 w 4859887"/>
              <a:gd name="connsiteY0" fmla="*/ 238 h 5250463"/>
              <a:gd name="connsiteX1" fmla="*/ 4171860 w 4859887"/>
              <a:gd name="connsiteY1" fmla="*/ 1012257 h 5250463"/>
              <a:gd name="connsiteX2" fmla="*/ 4859887 w 4859887"/>
              <a:gd name="connsiteY2" fmla="*/ 2384240 h 5250463"/>
              <a:gd name="connsiteX3" fmla="*/ 4639546 w 4859887"/>
              <a:gd name="connsiteY3" fmla="*/ 4223028 h 5250463"/>
              <a:gd name="connsiteX4" fmla="*/ 4001481 w 4859887"/>
              <a:gd name="connsiteY4" fmla="*/ 5196970 h 5250463"/>
              <a:gd name="connsiteX5" fmla="*/ 1086834 w 4859887"/>
              <a:gd name="connsiteY5" fmla="*/ 4561112 h 5250463"/>
              <a:gd name="connsiteX6" fmla="*/ 28752 w 4859887"/>
              <a:gd name="connsiteY6" fmla="*/ 3137780 h 5250463"/>
              <a:gd name="connsiteX7" fmla="*/ 529372 w 4859887"/>
              <a:gd name="connsiteY7" fmla="*/ 537409 h 5250463"/>
              <a:gd name="connsiteX8" fmla="*/ 2478737 w 4859887"/>
              <a:gd name="connsiteY8" fmla="*/ 238 h 5250463"/>
              <a:gd name="connsiteX0" fmla="*/ 2379364 w 4865880"/>
              <a:gd name="connsiteY0" fmla="*/ 266 h 5193853"/>
              <a:gd name="connsiteX1" fmla="*/ 4177853 w 4865880"/>
              <a:gd name="connsiteY1" fmla="*/ 955647 h 5193853"/>
              <a:gd name="connsiteX2" fmla="*/ 4865880 w 4865880"/>
              <a:gd name="connsiteY2" fmla="*/ 2327630 h 5193853"/>
              <a:gd name="connsiteX3" fmla="*/ 4645539 w 4865880"/>
              <a:gd name="connsiteY3" fmla="*/ 4166418 h 5193853"/>
              <a:gd name="connsiteX4" fmla="*/ 4007474 w 4865880"/>
              <a:gd name="connsiteY4" fmla="*/ 5140360 h 5193853"/>
              <a:gd name="connsiteX5" fmla="*/ 1092827 w 4865880"/>
              <a:gd name="connsiteY5" fmla="*/ 4504502 h 5193853"/>
              <a:gd name="connsiteX6" fmla="*/ 34745 w 4865880"/>
              <a:gd name="connsiteY6" fmla="*/ 3081170 h 5193853"/>
              <a:gd name="connsiteX7" fmla="*/ 535365 w 4865880"/>
              <a:gd name="connsiteY7" fmla="*/ 480799 h 5193853"/>
              <a:gd name="connsiteX8" fmla="*/ 2379364 w 4865880"/>
              <a:gd name="connsiteY8" fmla="*/ 266 h 5193853"/>
              <a:gd name="connsiteX0" fmla="*/ 2374524 w 4861040"/>
              <a:gd name="connsiteY0" fmla="*/ 266 h 5193853"/>
              <a:gd name="connsiteX1" fmla="*/ 4173013 w 4861040"/>
              <a:gd name="connsiteY1" fmla="*/ 955647 h 5193853"/>
              <a:gd name="connsiteX2" fmla="*/ 4861040 w 4861040"/>
              <a:gd name="connsiteY2" fmla="*/ 2327630 h 5193853"/>
              <a:gd name="connsiteX3" fmla="*/ 4640699 w 4861040"/>
              <a:gd name="connsiteY3" fmla="*/ 4166418 h 5193853"/>
              <a:gd name="connsiteX4" fmla="*/ 4002634 w 4861040"/>
              <a:gd name="connsiteY4" fmla="*/ 5140360 h 5193853"/>
              <a:gd name="connsiteX5" fmla="*/ 1087987 w 4861040"/>
              <a:gd name="connsiteY5" fmla="*/ 4504502 h 5193853"/>
              <a:gd name="connsiteX6" fmla="*/ 29905 w 4861040"/>
              <a:gd name="connsiteY6" fmla="*/ 3081170 h 5193853"/>
              <a:gd name="connsiteX7" fmla="*/ 530525 w 4861040"/>
              <a:gd name="connsiteY7" fmla="*/ 480799 h 5193853"/>
              <a:gd name="connsiteX8" fmla="*/ 2374524 w 4861040"/>
              <a:gd name="connsiteY8" fmla="*/ 266 h 5193853"/>
              <a:gd name="connsiteX0" fmla="*/ 2374524 w 4861040"/>
              <a:gd name="connsiteY0" fmla="*/ 266 h 5198945"/>
              <a:gd name="connsiteX1" fmla="*/ 4173013 w 4861040"/>
              <a:gd name="connsiteY1" fmla="*/ 955647 h 5198945"/>
              <a:gd name="connsiteX2" fmla="*/ 4861040 w 4861040"/>
              <a:gd name="connsiteY2" fmla="*/ 2327630 h 5198945"/>
              <a:gd name="connsiteX3" fmla="*/ 4640699 w 4861040"/>
              <a:gd name="connsiteY3" fmla="*/ 4166418 h 5198945"/>
              <a:gd name="connsiteX4" fmla="*/ 4002634 w 4861040"/>
              <a:gd name="connsiteY4" fmla="*/ 5140360 h 5198945"/>
              <a:gd name="connsiteX5" fmla="*/ 971544 w 4861040"/>
              <a:gd name="connsiteY5" fmla="*/ 4566776 h 5198945"/>
              <a:gd name="connsiteX6" fmla="*/ 29905 w 4861040"/>
              <a:gd name="connsiteY6" fmla="*/ 3081170 h 5198945"/>
              <a:gd name="connsiteX7" fmla="*/ 530525 w 4861040"/>
              <a:gd name="connsiteY7" fmla="*/ 480799 h 5198945"/>
              <a:gd name="connsiteX8" fmla="*/ 2374524 w 4861040"/>
              <a:gd name="connsiteY8" fmla="*/ 266 h 519894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640699 w 4861040"/>
              <a:gd name="connsiteY3" fmla="*/ 416641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413195"/>
              <a:gd name="connsiteX1" fmla="*/ 4173013 w 4861040"/>
              <a:gd name="connsiteY1" fmla="*/ 955647 h 5413195"/>
              <a:gd name="connsiteX2" fmla="*/ 4861040 w 4861040"/>
              <a:gd name="connsiteY2" fmla="*/ 2327630 h 5413195"/>
              <a:gd name="connsiteX3" fmla="*/ 4522787 w 4861040"/>
              <a:gd name="connsiteY3" fmla="*/ 4172888 h 5413195"/>
              <a:gd name="connsiteX4" fmla="*/ 3849039 w 4861040"/>
              <a:gd name="connsiteY4" fmla="*/ 5367963 h 5413195"/>
              <a:gd name="connsiteX5" fmla="*/ 971544 w 4861040"/>
              <a:gd name="connsiteY5" fmla="*/ 4566776 h 5413195"/>
              <a:gd name="connsiteX6" fmla="*/ 29905 w 4861040"/>
              <a:gd name="connsiteY6" fmla="*/ 3081170 h 5413195"/>
              <a:gd name="connsiteX7" fmla="*/ 530525 w 4861040"/>
              <a:gd name="connsiteY7" fmla="*/ 480799 h 5413195"/>
              <a:gd name="connsiteX8" fmla="*/ 2374524 w 4861040"/>
              <a:gd name="connsiteY8" fmla="*/ 266 h 5413195"/>
              <a:gd name="connsiteX0" fmla="*/ 2374524 w 4861040"/>
              <a:gd name="connsiteY0" fmla="*/ 266 h 5392378"/>
              <a:gd name="connsiteX1" fmla="*/ 4173013 w 4861040"/>
              <a:gd name="connsiteY1" fmla="*/ 955647 h 5392378"/>
              <a:gd name="connsiteX2" fmla="*/ 4861040 w 4861040"/>
              <a:gd name="connsiteY2" fmla="*/ 2327630 h 5392378"/>
              <a:gd name="connsiteX3" fmla="*/ 4522787 w 4861040"/>
              <a:gd name="connsiteY3" fmla="*/ 4172888 h 5392378"/>
              <a:gd name="connsiteX4" fmla="*/ 3849039 w 4861040"/>
              <a:gd name="connsiteY4" fmla="*/ 5367963 h 5392378"/>
              <a:gd name="connsiteX5" fmla="*/ 971544 w 4861040"/>
              <a:gd name="connsiteY5" fmla="*/ 4566776 h 5392378"/>
              <a:gd name="connsiteX6" fmla="*/ 29905 w 4861040"/>
              <a:gd name="connsiteY6" fmla="*/ 3081170 h 5392378"/>
              <a:gd name="connsiteX7" fmla="*/ 530525 w 4861040"/>
              <a:gd name="connsiteY7" fmla="*/ 480799 h 5392378"/>
              <a:gd name="connsiteX8" fmla="*/ 2374524 w 4861040"/>
              <a:gd name="connsiteY8" fmla="*/ 266 h 5392378"/>
              <a:gd name="connsiteX0" fmla="*/ 2374524 w 4861040"/>
              <a:gd name="connsiteY0" fmla="*/ 266 h 5391869"/>
              <a:gd name="connsiteX1" fmla="*/ 4173013 w 4861040"/>
              <a:gd name="connsiteY1" fmla="*/ 955647 h 5391869"/>
              <a:gd name="connsiteX2" fmla="*/ 4861040 w 4861040"/>
              <a:gd name="connsiteY2" fmla="*/ 2327630 h 5391869"/>
              <a:gd name="connsiteX3" fmla="*/ 4522787 w 4861040"/>
              <a:gd name="connsiteY3" fmla="*/ 4172888 h 5391869"/>
              <a:gd name="connsiteX4" fmla="*/ 3849039 w 4861040"/>
              <a:gd name="connsiteY4" fmla="*/ 5367963 h 5391869"/>
              <a:gd name="connsiteX5" fmla="*/ 971544 w 4861040"/>
              <a:gd name="connsiteY5" fmla="*/ 4566776 h 5391869"/>
              <a:gd name="connsiteX6" fmla="*/ 29905 w 4861040"/>
              <a:gd name="connsiteY6" fmla="*/ 3081170 h 5391869"/>
              <a:gd name="connsiteX7" fmla="*/ 530525 w 4861040"/>
              <a:gd name="connsiteY7" fmla="*/ 480799 h 5391869"/>
              <a:gd name="connsiteX8" fmla="*/ 2374524 w 4861040"/>
              <a:gd name="connsiteY8" fmla="*/ 266 h 5391869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90924"/>
              <a:gd name="connsiteX1" fmla="*/ 4173013 w 4861040"/>
              <a:gd name="connsiteY1" fmla="*/ 955647 h 5390924"/>
              <a:gd name="connsiteX2" fmla="*/ 4861040 w 4861040"/>
              <a:gd name="connsiteY2" fmla="*/ 2327630 h 5390924"/>
              <a:gd name="connsiteX3" fmla="*/ 4522787 w 4861040"/>
              <a:gd name="connsiteY3" fmla="*/ 4172888 h 5390924"/>
              <a:gd name="connsiteX4" fmla="*/ 3849039 w 4861040"/>
              <a:gd name="connsiteY4" fmla="*/ 5367963 h 5390924"/>
              <a:gd name="connsiteX5" fmla="*/ 960009 w 4861040"/>
              <a:gd name="connsiteY5" fmla="*/ 4537301 h 5390924"/>
              <a:gd name="connsiteX6" fmla="*/ 29905 w 4861040"/>
              <a:gd name="connsiteY6" fmla="*/ 3081170 h 5390924"/>
              <a:gd name="connsiteX7" fmla="*/ 530525 w 4861040"/>
              <a:gd name="connsiteY7" fmla="*/ 480799 h 5390924"/>
              <a:gd name="connsiteX8" fmla="*/ 2374524 w 4861040"/>
              <a:gd name="connsiteY8" fmla="*/ 266 h 5390924"/>
              <a:gd name="connsiteX0" fmla="*/ 2374524 w 4861040"/>
              <a:gd name="connsiteY0" fmla="*/ 266 h 5321484"/>
              <a:gd name="connsiteX1" fmla="*/ 4173013 w 4861040"/>
              <a:gd name="connsiteY1" fmla="*/ 955647 h 5321484"/>
              <a:gd name="connsiteX2" fmla="*/ 4861040 w 4861040"/>
              <a:gd name="connsiteY2" fmla="*/ 2327630 h 5321484"/>
              <a:gd name="connsiteX3" fmla="*/ 4522787 w 4861040"/>
              <a:gd name="connsiteY3" fmla="*/ 4172888 h 5321484"/>
              <a:gd name="connsiteX4" fmla="*/ 3636931 w 4861040"/>
              <a:gd name="connsiteY4" fmla="*/ 5295944 h 5321484"/>
              <a:gd name="connsiteX5" fmla="*/ 960009 w 4861040"/>
              <a:gd name="connsiteY5" fmla="*/ 4537301 h 5321484"/>
              <a:gd name="connsiteX6" fmla="*/ 29905 w 4861040"/>
              <a:gd name="connsiteY6" fmla="*/ 3081170 h 5321484"/>
              <a:gd name="connsiteX7" fmla="*/ 530525 w 4861040"/>
              <a:gd name="connsiteY7" fmla="*/ 480799 h 5321484"/>
              <a:gd name="connsiteX8" fmla="*/ 2374524 w 4861040"/>
              <a:gd name="connsiteY8" fmla="*/ 266 h 5321484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522787 w 4861040"/>
              <a:gd name="connsiteY3" fmla="*/ 4172888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374524 w 4861040"/>
              <a:gd name="connsiteY0" fmla="*/ 266 h 5278339"/>
              <a:gd name="connsiteX1" fmla="*/ 4173013 w 4861040"/>
              <a:gd name="connsiteY1" fmla="*/ 955647 h 5278339"/>
              <a:gd name="connsiteX2" fmla="*/ 4861040 w 4861040"/>
              <a:gd name="connsiteY2" fmla="*/ 2327630 h 5278339"/>
              <a:gd name="connsiteX3" fmla="*/ 4410826 w 4861040"/>
              <a:gd name="connsiteY3" fmla="*/ 4237100 h 5278339"/>
              <a:gd name="connsiteX4" fmla="*/ 3528378 w 4861040"/>
              <a:gd name="connsiteY4" fmla="*/ 5251295 h 5278339"/>
              <a:gd name="connsiteX5" fmla="*/ 960009 w 4861040"/>
              <a:gd name="connsiteY5" fmla="*/ 4537301 h 5278339"/>
              <a:gd name="connsiteX6" fmla="*/ 29905 w 4861040"/>
              <a:gd name="connsiteY6" fmla="*/ 3081170 h 5278339"/>
              <a:gd name="connsiteX7" fmla="*/ 530525 w 4861040"/>
              <a:gd name="connsiteY7" fmla="*/ 480799 h 5278339"/>
              <a:gd name="connsiteX8" fmla="*/ 2374524 w 4861040"/>
              <a:gd name="connsiteY8" fmla="*/ 266 h 5278339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8184"/>
              <a:gd name="connsiteX1" fmla="*/ 4298527 w 4986554"/>
              <a:gd name="connsiteY1" fmla="*/ 955647 h 5278184"/>
              <a:gd name="connsiteX2" fmla="*/ 4986554 w 4986554"/>
              <a:gd name="connsiteY2" fmla="*/ 2327630 h 5278184"/>
              <a:gd name="connsiteX3" fmla="*/ 4536340 w 4986554"/>
              <a:gd name="connsiteY3" fmla="*/ 4237100 h 5278184"/>
              <a:gd name="connsiteX4" fmla="*/ 3653892 w 4986554"/>
              <a:gd name="connsiteY4" fmla="*/ 5251295 h 5278184"/>
              <a:gd name="connsiteX5" fmla="*/ 1085523 w 4986554"/>
              <a:gd name="connsiteY5" fmla="*/ 4537301 h 5278184"/>
              <a:gd name="connsiteX6" fmla="*/ 27024 w 4986554"/>
              <a:gd name="connsiteY6" fmla="*/ 3104378 h 5278184"/>
              <a:gd name="connsiteX7" fmla="*/ 656039 w 4986554"/>
              <a:gd name="connsiteY7" fmla="*/ 480799 h 5278184"/>
              <a:gd name="connsiteX8" fmla="*/ 2500038 w 4986554"/>
              <a:gd name="connsiteY8" fmla="*/ 266 h 5278184"/>
              <a:gd name="connsiteX0" fmla="*/ 2500038 w 4986554"/>
              <a:gd name="connsiteY0" fmla="*/ 266 h 5276010"/>
              <a:gd name="connsiteX1" fmla="*/ 4298527 w 4986554"/>
              <a:gd name="connsiteY1" fmla="*/ 955647 h 5276010"/>
              <a:gd name="connsiteX2" fmla="*/ 4986554 w 4986554"/>
              <a:gd name="connsiteY2" fmla="*/ 2327630 h 5276010"/>
              <a:gd name="connsiteX3" fmla="*/ 4536340 w 4986554"/>
              <a:gd name="connsiteY3" fmla="*/ 4237100 h 5276010"/>
              <a:gd name="connsiteX4" fmla="*/ 3653892 w 4986554"/>
              <a:gd name="connsiteY4" fmla="*/ 5251295 h 5276010"/>
              <a:gd name="connsiteX5" fmla="*/ 1085523 w 4986554"/>
              <a:gd name="connsiteY5" fmla="*/ 4537301 h 5276010"/>
              <a:gd name="connsiteX6" fmla="*/ 27024 w 4986554"/>
              <a:gd name="connsiteY6" fmla="*/ 3104378 h 5276010"/>
              <a:gd name="connsiteX7" fmla="*/ 656039 w 4986554"/>
              <a:gd name="connsiteY7" fmla="*/ 480799 h 5276010"/>
              <a:gd name="connsiteX8" fmla="*/ 2500038 w 4986554"/>
              <a:gd name="connsiteY8" fmla="*/ 266 h 5276010"/>
              <a:gd name="connsiteX0" fmla="*/ 2500038 w 4986554"/>
              <a:gd name="connsiteY0" fmla="*/ 266 h 5289230"/>
              <a:gd name="connsiteX1" fmla="*/ 4298527 w 4986554"/>
              <a:gd name="connsiteY1" fmla="*/ 955647 h 5289230"/>
              <a:gd name="connsiteX2" fmla="*/ 4986554 w 4986554"/>
              <a:gd name="connsiteY2" fmla="*/ 2327630 h 5289230"/>
              <a:gd name="connsiteX3" fmla="*/ 4536340 w 4986554"/>
              <a:gd name="connsiteY3" fmla="*/ 4237100 h 5289230"/>
              <a:gd name="connsiteX4" fmla="*/ 3653892 w 4986554"/>
              <a:gd name="connsiteY4" fmla="*/ 5251295 h 5289230"/>
              <a:gd name="connsiteX5" fmla="*/ 1248739 w 4986554"/>
              <a:gd name="connsiteY5" fmla="*/ 4781649 h 5289230"/>
              <a:gd name="connsiteX6" fmla="*/ 27024 w 4986554"/>
              <a:gd name="connsiteY6" fmla="*/ 3104378 h 5289230"/>
              <a:gd name="connsiteX7" fmla="*/ 656039 w 4986554"/>
              <a:gd name="connsiteY7" fmla="*/ 480799 h 5289230"/>
              <a:gd name="connsiteX8" fmla="*/ 2500038 w 4986554"/>
              <a:gd name="connsiteY8" fmla="*/ 266 h 5289230"/>
              <a:gd name="connsiteX0" fmla="*/ 2500038 w 4986554"/>
              <a:gd name="connsiteY0" fmla="*/ 266 h 5076378"/>
              <a:gd name="connsiteX1" fmla="*/ 4298527 w 4986554"/>
              <a:gd name="connsiteY1" fmla="*/ 955647 h 5076378"/>
              <a:gd name="connsiteX2" fmla="*/ 4986554 w 4986554"/>
              <a:gd name="connsiteY2" fmla="*/ 2327630 h 5076378"/>
              <a:gd name="connsiteX3" fmla="*/ 4536340 w 4986554"/>
              <a:gd name="connsiteY3" fmla="*/ 4237100 h 5076378"/>
              <a:gd name="connsiteX4" fmla="*/ 3407551 w 4986554"/>
              <a:gd name="connsiteY4" fmla="*/ 4994899 h 5076378"/>
              <a:gd name="connsiteX5" fmla="*/ 1248739 w 4986554"/>
              <a:gd name="connsiteY5" fmla="*/ 4781649 h 5076378"/>
              <a:gd name="connsiteX6" fmla="*/ 27024 w 4986554"/>
              <a:gd name="connsiteY6" fmla="*/ 3104378 h 5076378"/>
              <a:gd name="connsiteX7" fmla="*/ 656039 w 4986554"/>
              <a:gd name="connsiteY7" fmla="*/ 480799 h 5076378"/>
              <a:gd name="connsiteX8" fmla="*/ 2500038 w 4986554"/>
              <a:gd name="connsiteY8" fmla="*/ 266 h 5076378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536340 w 4986554"/>
              <a:gd name="connsiteY3" fmla="*/ 4237100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266 h 5135416"/>
              <a:gd name="connsiteX1" fmla="*/ 4298527 w 4986554"/>
              <a:gd name="connsiteY1" fmla="*/ 955647 h 5135416"/>
              <a:gd name="connsiteX2" fmla="*/ 4986554 w 4986554"/>
              <a:gd name="connsiteY2" fmla="*/ 2327630 h 5135416"/>
              <a:gd name="connsiteX3" fmla="*/ 4427393 w 4986554"/>
              <a:gd name="connsiteY3" fmla="*/ 4199661 h 5135416"/>
              <a:gd name="connsiteX4" fmla="*/ 3328468 w 4986554"/>
              <a:gd name="connsiteY4" fmla="*/ 5069864 h 5135416"/>
              <a:gd name="connsiteX5" fmla="*/ 1248739 w 4986554"/>
              <a:gd name="connsiteY5" fmla="*/ 4781649 h 5135416"/>
              <a:gd name="connsiteX6" fmla="*/ 27024 w 4986554"/>
              <a:gd name="connsiteY6" fmla="*/ 3104378 h 5135416"/>
              <a:gd name="connsiteX7" fmla="*/ 656039 w 4986554"/>
              <a:gd name="connsiteY7" fmla="*/ 480799 h 5135416"/>
              <a:gd name="connsiteX8" fmla="*/ 2500038 w 4986554"/>
              <a:gd name="connsiteY8" fmla="*/ 266 h 5135416"/>
              <a:gd name="connsiteX0" fmla="*/ 2500038 w 4986554"/>
              <a:gd name="connsiteY0" fmla="*/ 431 h 5135581"/>
              <a:gd name="connsiteX1" fmla="*/ 4330866 w 4986554"/>
              <a:gd name="connsiteY1" fmla="*/ 771152 h 5135581"/>
              <a:gd name="connsiteX2" fmla="*/ 4986554 w 4986554"/>
              <a:gd name="connsiteY2" fmla="*/ 2327795 h 5135581"/>
              <a:gd name="connsiteX3" fmla="*/ 4427393 w 4986554"/>
              <a:gd name="connsiteY3" fmla="*/ 4199826 h 5135581"/>
              <a:gd name="connsiteX4" fmla="*/ 3328468 w 4986554"/>
              <a:gd name="connsiteY4" fmla="*/ 5070029 h 5135581"/>
              <a:gd name="connsiteX5" fmla="*/ 1248739 w 4986554"/>
              <a:gd name="connsiteY5" fmla="*/ 4781814 h 5135581"/>
              <a:gd name="connsiteX6" fmla="*/ 27024 w 4986554"/>
              <a:gd name="connsiteY6" fmla="*/ 3104543 h 5135581"/>
              <a:gd name="connsiteX7" fmla="*/ 656039 w 4986554"/>
              <a:gd name="connsiteY7" fmla="*/ 480964 h 5135581"/>
              <a:gd name="connsiteX8" fmla="*/ 2500038 w 4986554"/>
              <a:gd name="connsiteY8" fmla="*/ 431 h 5135581"/>
              <a:gd name="connsiteX0" fmla="*/ 2486734 w 4986438"/>
              <a:gd name="connsiteY0" fmla="*/ 292 h 5276163"/>
              <a:gd name="connsiteX1" fmla="*/ 4330750 w 4986438"/>
              <a:gd name="connsiteY1" fmla="*/ 911734 h 5276163"/>
              <a:gd name="connsiteX2" fmla="*/ 4986438 w 4986438"/>
              <a:gd name="connsiteY2" fmla="*/ 2468377 h 5276163"/>
              <a:gd name="connsiteX3" fmla="*/ 4427277 w 4986438"/>
              <a:gd name="connsiteY3" fmla="*/ 4340408 h 5276163"/>
              <a:gd name="connsiteX4" fmla="*/ 3328352 w 4986438"/>
              <a:gd name="connsiteY4" fmla="*/ 5210611 h 5276163"/>
              <a:gd name="connsiteX5" fmla="*/ 1248623 w 4986438"/>
              <a:gd name="connsiteY5" fmla="*/ 4922396 h 5276163"/>
              <a:gd name="connsiteX6" fmla="*/ 26908 w 4986438"/>
              <a:gd name="connsiteY6" fmla="*/ 3245125 h 5276163"/>
              <a:gd name="connsiteX7" fmla="*/ 655923 w 4986438"/>
              <a:gd name="connsiteY7" fmla="*/ 621546 h 5276163"/>
              <a:gd name="connsiteX8" fmla="*/ 2486734 w 4986438"/>
              <a:gd name="connsiteY8" fmla="*/ 292 h 5276163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27277 w 4986438"/>
              <a:gd name="connsiteY3" fmla="*/ 4340408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6734 w 4986438"/>
              <a:gd name="connsiteY0" fmla="*/ 292 h 5270565"/>
              <a:gd name="connsiteX1" fmla="*/ 4330750 w 4986438"/>
              <a:gd name="connsiteY1" fmla="*/ 911734 h 5270565"/>
              <a:gd name="connsiteX2" fmla="*/ 4986438 w 4986438"/>
              <a:gd name="connsiteY2" fmla="*/ 2468377 h 5270565"/>
              <a:gd name="connsiteX3" fmla="*/ 4476698 w 4986438"/>
              <a:gd name="connsiteY3" fmla="*/ 4178642 h 5270565"/>
              <a:gd name="connsiteX4" fmla="*/ 3234135 w 4986438"/>
              <a:gd name="connsiteY4" fmla="*/ 5203769 h 5270565"/>
              <a:gd name="connsiteX5" fmla="*/ 1248623 w 4986438"/>
              <a:gd name="connsiteY5" fmla="*/ 4922396 h 5270565"/>
              <a:gd name="connsiteX6" fmla="*/ 26908 w 4986438"/>
              <a:gd name="connsiteY6" fmla="*/ 3245125 h 5270565"/>
              <a:gd name="connsiteX7" fmla="*/ 655923 w 4986438"/>
              <a:gd name="connsiteY7" fmla="*/ 621546 h 5270565"/>
              <a:gd name="connsiteX8" fmla="*/ 2486734 w 4986438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292 h 5270565"/>
              <a:gd name="connsiteX1" fmla="*/ 4327789 w 4983477"/>
              <a:gd name="connsiteY1" fmla="*/ 911734 h 5270565"/>
              <a:gd name="connsiteX2" fmla="*/ 4983477 w 4983477"/>
              <a:gd name="connsiteY2" fmla="*/ 2468377 h 5270565"/>
              <a:gd name="connsiteX3" fmla="*/ 4473737 w 4983477"/>
              <a:gd name="connsiteY3" fmla="*/ 4178642 h 5270565"/>
              <a:gd name="connsiteX4" fmla="*/ 3231174 w 4983477"/>
              <a:gd name="connsiteY4" fmla="*/ 5203769 h 5270565"/>
              <a:gd name="connsiteX5" fmla="*/ 1245662 w 4983477"/>
              <a:gd name="connsiteY5" fmla="*/ 4922396 h 5270565"/>
              <a:gd name="connsiteX6" fmla="*/ 23947 w 4983477"/>
              <a:gd name="connsiteY6" fmla="*/ 3245125 h 5270565"/>
              <a:gd name="connsiteX7" fmla="*/ 652962 w 4983477"/>
              <a:gd name="connsiteY7" fmla="*/ 621546 h 5270565"/>
              <a:gd name="connsiteX8" fmla="*/ 2483773 w 4983477"/>
              <a:gd name="connsiteY8" fmla="*/ 292 h 5270565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3773 w 4983477"/>
              <a:gd name="connsiteY0" fmla="*/ 317 h 5270590"/>
              <a:gd name="connsiteX1" fmla="*/ 4327789 w 4983477"/>
              <a:gd name="connsiteY1" fmla="*/ 911759 h 5270590"/>
              <a:gd name="connsiteX2" fmla="*/ 4983477 w 4983477"/>
              <a:gd name="connsiteY2" fmla="*/ 2468402 h 5270590"/>
              <a:gd name="connsiteX3" fmla="*/ 4473737 w 4983477"/>
              <a:gd name="connsiteY3" fmla="*/ 4178667 h 5270590"/>
              <a:gd name="connsiteX4" fmla="*/ 3231174 w 4983477"/>
              <a:gd name="connsiteY4" fmla="*/ 5203794 h 5270590"/>
              <a:gd name="connsiteX5" fmla="*/ 1245662 w 4983477"/>
              <a:gd name="connsiteY5" fmla="*/ 4922421 h 5270590"/>
              <a:gd name="connsiteX6" fmla="*/ 23947 w 4983477"/>
              <a:gd name="connsiteY6" fmla="*/ 3245150 h 5270590"/>
              <a:gd name="connsiteX7" fmla="*/ 652962 w 4983477"/>
              <a:gd name="connsiteY7" fmla="*/ 621571 h 5270590"/>
              <a:gd name="connsiteX8" fmla="*/ 2483773 w 4983477"/>
              <a:gd name="connsiteY8" fmla="*/ 317 h 5270590"/>
              <a:gd name="connsiteX0" fmla="*/ 2480788 w 4980492"/>
              <a:gd name="connsiteY0" fmla="*/ 317 h 5270590"/>
              <a:gd name="connsiteX1" fmla="*/ 4324804 w 4980492"/>
              <a:gd name="connsiteY1" fmla="*/ 911759 h 5270590"/>
              <a:gd name="connsiteX2" fmla="*/ 4980492 w 4980492"/>
              <a:gd name="connsiteY2" fmla="*/ 2468402 h 5270590"/>
              <a:gd name="connsiteX3" fmla="*/ 4470752 w 4980492"/>
              <a:gd name="connsiteY3" fmla="*/ 4178667 h 5270590"/>
              <a:gd name="connsiteX4" fmla="*/ 3228189 w 4980492"/>
              <a:gd name="connsiteY4" fmla="*/ 5203794 h 5270590"/>
              <a:gd name="connsiteX5" fmla="*/ 1242677 w 4980492"/>
              <a:gd name="connsiteY5" fmla="*/ 4922421 h 5270590"/>
              <a:gd name="connsiteX6" fmla="*/ 20962 w 4980492"/>
              <a:gd name="connsiteY6" fmla="*/ 3245150 h 5270590"/>
              <a:gd name="connsiteX7" fmla="*/ 725198 w 4980492"/>
              <a:gd name="connsiteY7" fmla="*/ 691136 h 5270590"/>
              <a:gd name="connsiteX8" fmla="*/ 2480788 w 4980492"/>
              <a:gd name="connsiteY8" fmla="*/ 317 h 5270590"/>
              <a:gd name="connsiteX0" fmla="*/ 2557445 w 5057149"/>
              <a:gd name="connsiteY0" fmla="*/ 317 h 5273590"/>
              <a:gd name="connsiteX1" fmla="*/ 4401461 w 5057149"/>
              <a:gd name="connsiteY1" fmla="*/ 911759 h 5273590"/>
              <a:gd name="connsiteX2" fmla="*/ 5057149 w 5057149"/>
              <a:gd name="connsiteY2" fmla="*/ 2468402 h 5273590"/>
              <a:gd name="connsiteX3" fmla="*/ 4547409 w 5057149"/>
              <a:gd name="connsiteY3" fmla="*/ 4178667 h 5273590"/>
              <a:gd name="connsiteX4" fmla="*/ 3304846 w 5057149"/>
              <a:gd name="connsiteY4" fmla="*/ 5203794 h 5273590"/>
              <a:gd name="connsiteX5" fmla="*/ 1319334 w 5057149"/>
              <a:gd name="connsiteY5" fmla="*/ 4922421 h 5273590"/>
              <a:gd name="connsiteX6" fmla="*/ 20788 w 5057149"/>
              <a:gd name="connsiteY6" fmla="*/ 3152453 h 5273590"/>
              <a:gd name="connsiteX7" fmla="*/ 801855 w 5057149"/>
              <a:gd name="connsiteY7" fmla="*/ 691136 h 5273590"/>
              <a:gd name="connsiteX8" fmla="*/ 2557445 w 5057149"/>
              <a:gd name="connsiteY8" fmla="*/ 317 h 5273590"/>
              <a:gd name="connsiteX0" fmla="*/ 2557445 w 5057149"/>
              <a:gd name="connsiteY0" fmla="*/ 317 h 5319464"/>
              <a:gd name="connsiteX1" fmla="*/ 4401461 w 5057149"/>
              <a:gd name="connsiteY1" fmla="*/ 911759 h 5319464"/>
              <a:gd name="connsiteX2" fmla="*/ 5057149 w 5057149"/>
              <a:gd name="connsiteY2" fmla="*/ 2468402 h 5319464"/>
              <a:gd name="connsiteX3" fmla="*/ 4547409 w 5057149"/>
              <a:gd name="connsiteY3" fmla="*/ 4178667 h 5319464"/>
              <a:gd name="connsiteX4" fmla="*/ 3304846 w 5057149"/>
              <a:gd name="connsiteY4" fmla="*/ 5203794 h 5319464"/>
              <a:gd name="connsiteX5" fmla="*/ 1308091 w 5057149"/>
              <a:gd name="connsiteY5" fmla="*/ 5063694 h 5319464"/>
              <a:gd name="connsiteX6" fmla="*/ 20788 w 5057149"/>
              <a:gd name="connsiteY6" fmla="*/ 3152453 h 5319464"/>
              <a:gd name="connsiteX7" fmla="*/ 801855 w 5057149"/>
              <a:gd name="connsiteY7" fmla="*/ 691136 h 5319464"/>
              <a:gd name="connsiteX8" fmla="*/ 2557445 w 5057149"/>
              <a:gd name="connsiteY8" fmla="*/ 317 h 5319464"/>
              <a:gd name="connsiteX0" fmla="*/ 2647423 w 5147127"/>
              <a:gd name="connsiteY0" fmla="*/ 317 h 5315767"/>
              <a:gd name="connsiteX1" fmla="*/ 4491439 w 5147127"/>
              <a:gd name="connsiteY1" fmla="*/ 911759 h 5315767"/>
              <a:gd name="connsiteX2" fmla="*/ 5147127 w 5147127"/>
              <a:gd name="connsiteY2" fmla="*/ 2468402 h 5315767"/>
              <a:gd name="connsiteX3" fmla="*/ 4637387 w 5147127"/>
              <a:gd name="connsiteY3" fmla="*/ 4178667 h 5315767"/>
              <a:gd name="connsiteX4" fmla="*/ 3394824 w 5147127"/>
              <a:gd name="connsiteY4" fmla="*/ 5203794 h 5315767"/>
              <a:gd name="connsiteX5" fmla="*/ 1398069 w 5147127"/>
              <a:gd name="connsiteY5" fmla="*/ 5063694 h 5315767"/>
              <a:gd name="connsiteX6" fmla="*/ 18433 w 5147127"/>
              <a:gd name="connsiteY6" fmla="*/ 3218733 h 5315767"/>
              <a:gd name="connsiteX7" fmla="*/ 891833 w 5147127"/>
              <a:gd name="connsiteY7" fmla="*/ 691136 h 5315767"/>
              <a:gd name="connsiteX8" fmla="*/ 2647423 w 5147127"/>
              <a:gd name="connsiteY8" fmla="*/ 317 h 5315767"/>
              <a:gd name="connsiteX0" fmla="*/ 2647423 w 5147127"/>
              <a:gd name="connsiteY0" fmla="*/ 368 h 5315818"/>
              <a:gd name="connsiteX1" fmla="*/ 4516706 w 5147127"/>
              <a:gd name="connsiteY1" fmla="*/ 850916 h 5315818"/>
              <a:gd name="connsiteX2" fmla="*/ 5147127 w 5147127"/>
              <a:gd name="connsiteY2" fmla="*/ 2468453 h 5315818"/>
              <a:gd name="connsiteX3" fmla="*/ 4637387 w 5147127"/>
              <a:gd name="connsiteY3" fmla="*/ 4178718 h 5315818"/>
              <a:gd name="connsiteX4" fmla="*/ 3394824 w 5147127"/>
              <a:gd name="connsiteY4" fmla="*/ 5203845 h 5315818"/>
              <a:gd name="connsiteX5" fmla="*/ 1398069 w 5147127"/>
              <a:gd name="connsiteY5" fmla="*/ 5063745 h 5315818"/>
              <a:gd name="connsiteX6" fmla="*/ 18433 w 5147127"/>
              <a:gd name="connsiteY6" fmla="*/ 3218784 h 5315818"/>
              <a:gd name="connsiteX7" fmla="*/ 891833 w 5147127"/>
              <a:gd name="connsiteY7" fmla="*/ 691187 h 5315818"/>
              <a:gd name="connsiteX8" fmla="*/ 2647423 w 5147127"/>
              <a:gd name="connsiteY8" fmla="*/ 368 h 5315818"/>
              <a:gd name="connsiteX0" fmla="*/ 2737017 w 5147522"/>
              <a:gd name="connsiteY0" fmla="*/ 284 h 5427044"/>
              <a:gd name="connsiteX1" fmla="*/ 4517101 w 5147522"/>
              <a:gd name="connsiteY1" fmla="*/ 962142 h 5427044"/>
              <a:gd name="connsiteX2" fmla="*/ 5147522 w 5147522"/>
              <a:gd name="connsiteY2" fmla="*/ 2579679 h 5427044"/>
              <a:gd name="connsiteX3" fmla="*/ 4637782 w 5147522"/>
              <a:gd name="connsiteY3" fmla="*/ 4289944 h 5427044"/>
              <a:gd name="connsiteX4" fmla="*/ 3395219 w 5147522"/>
              <a:gd name="connsiteY4" fmla="*/ 5315071 h 5427044"/>
              <a:gd name="connsiteX5" fmla="*/ 1398464 w 5147522"/>
              <a:gd name="connsiteY5" fmla="*/ 5174971 h 5427044"/>
              <a:gd name="connsiteX6" fmla="*/ 18828 w 5147522"/>
              <a:gd name="connsiteY6" fmla="*/ 3330010 h 5427044"/>
              <a:gd name="connsiteX7" fmla="*/ 892228 w 5147522"/>
              <a:gd name="connsiteY7" fmla="*/ 802413 h 5427044"/>
              <a:gd name="connsiteX8" fmla="*/ 2737017 w 5147522"/>
              <a:gd name="connsiteY8" fmla="*/ 284 h 5427044"/>
              <a:gd name="connsiteX0" fmla="*/ 2737017 w 5230100"/>
              <a:gd name="connsiteY0" fmla="*/ 284 h 5427044"/>
              <a:gd name="connsiteX1" fmla="*/ 4517101 w 5230100"/>
              <a:gd name="connsiteY1" fmla="*/ 962142 h 5427044"/>
              <a:gd name="connsiteX2" fmla="*/ 5230100 w 5230100"/>
              <a:gd name="connsiteY2" fmla="*/ 2554935 h 5427044"/>
              <a:gd name="connsiteX3" fmla="*/ 4637782 w 5230100"/>
              <a:gd name="connsiteY3" fmla="*/ 4289944 h 5427044"/>
              <a:gd name="connsiteX4" fmla="*/ 3395219 w 5230100"/>
              <a:gd name="connsiteY4" fmla="*/ 5315071 h 5427044"/>
              <a:gd name="connsiteX5" fmla="*/ 1398464 w 5230100"/>
              <a:gd name="connsiteY5" fmla="*/ 5174971 h 5427044"/>
              <a:gd name="connsiteX6" fmla="*/ 18828 w 5230100"/>
              <a:gd name="connsiteY6" fmla="*/ 3330010 h 5427044"/>
              <a:gd name="connsiteX7" fmla="*/ 892228 w 5230100"/>
              <a:gd name="connsiteY7" fmla="*/ 802413 h 5427044"/>
              <a:gd name="connsiteX8" fmla="*/ 2737017 w 5230100"/>
              <a:gd name="connsiteY8" fmla="*/ 284 h 5427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30100" h="5427044">
                <a:moveTo>
                  <a:pt x="2737017" y="284"/>
                </a:moveTo>
                <a:cubicBezTo>
                  <a:pt x="3054234" y="-13285"/>
                  <a:pt x="3941595" y="460124"/>
                  <a:pt x="4517101" y="962142"/>
                </a:cubicBezTo>
                <a:cubicBezTo>
                  <a:pt x="4815579" y="1459013"/>
                  <a:pt x="5171584" y="1973622"/>
                  <a:pt x="5230100" y="2554935"/>
                </a:cubicBezTo>
                <a:cubicBezTo>
                  <a:pt x="5079987" y="3261606"/>
                  <a:pt x="4943595" y="3829921"/>
                  <a:pt x="4637782" y="4289944"/>
                </a:cubicBezTo>
                <a:cubicBezTo>
                  <a:pt x="4331969" y="4749967"/>
                  <a:pt x="3708045" y="5200102"/>
                  <a:pt x="3395219" y="5315071"/>
                </a:cubicBezTo>
                <a:cubicBezTo>
                  <a:pt x="2942375" y="5464449"/>
                  <a:pt x="1961196" y="5505815"/>
                  <a:pt x="1398464" y="5174971"/>
                </a:cubicBezTo>
                <a:cubicBezTo>
                  <a:pt x="835732" y="4844128"/>
                  <a:pt x="130665" y="3959245"/>
                  <a:pt x="18828" y="3330010"/>
                </a:cubicBezTo>
                <a:cubicBezTo>
                  <a:pt x="-108957" y="2652928"/>
                  <a:pt x="439197" y="1357367"/>
                  <a:pt x="892228" y="802413"/>
                </a:cubicBezTo>
                <a:cubicBezTo>
                  <a:pt x="1345260" y="247459"/>
                  <a:pt x="2321559" y="23304"/>
                  <a:pt x="2737017" y="28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B730BA-EC3B-F4B8-601C-7C75369CAC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37679" y="2090057"/>
            <a:ext cx="3185733" cy="1677567"/>
          </a:xfr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tx2"/>
                </a:solidFill>
              </a:rPr>
              <a:t>Movie Posters Manifolds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4AA48A-BCB8-B941-36F6-423668D5A4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96627" y="3841206"/>
            <a:ext cx="2667837" cy="1012734"/>
          </a:xfrm>
        </p:spPr>
        <p:txBody>
          <a:bodyPr anchor="ctr">
            <a:normAutofit/>
          </a:bodyPr>
          <a:lstStyle/>
          <a:p>
            <a:r>
              <a:rPr lang="en-US" sz="1200" dirty="0">
                <a:solidFill>
                  <a:schemeClr val="tx2"/>
                </a:solidFill>
              </a:rPr>
              <a:t>Theo Cucu</a:t>
            </a:r>
          </a:p>
          <a:p>
            <a:r>
              <a:rPr lang="en-US" sz="1200" dirty="0">
                <a:solidFill>
                  <a:schemeClr val="tx2"/>
                </a:solidFill>
              </a:rPr>
              <a:t>9.S912</a:t>
            </a:r>
          </a:p>
          <a:p>
            <a:r>
              <a:rPr lang="en-US" sz="1200" dirty="0">
                <a:solidFill>
                  <a:schemeClr val="tx2"/>
                </a:solidFill>
              </a:rPr>
              <a:t>Fall 2023</a:t>
            </a:r>
          </a:p>
        </p:txBody>
      </p:sp>
    </p:spTree>
    <p:extLst>
      <p:ext uri="{BB962C8B-B14F-4D97-AF65-F5344CB8AC3E}">
        <p14:creationId xmlns:p14="http://schemas.microsoft.com/office/powerpoint/2010/main" val="245982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DF69BD6-A832-49C4-B5FE-69CC90B74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8EAD02-0FC8-0FCB-ED78-7368DDD3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58033"/>
            <a:ext cx="5257798" cy="726224"/>
          </a:xfr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UMAP: Uniform Manifold Approximation and Projection for Dimensionality Reduction</a:t>
            </a:r>
          </a:p>
        </p:txBody>
      </p:sp>
      <p:pic>
        <p:nvPicPr>
          <p:cNvPr id="5" name="Content Placeholder 4" descr="A map of different colored dots&#10;&#10;Description automatically generated">
            <a:extLst>
              <a:ext uri="{FF2B5EF4-FFF2-40B4-BE49-F238E27FC236}">
                <a16:creationId xmlns:a16="http://schemas.microsoft.com/office/drawing/2014/main" id="{5E35A433-B40F-3BAF-FD4B-05FCC6A77A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02" t="-1103" r="-3083" b="-1606"/>
          <a:stretch/>
        </p:blipFill>
        <p:spPr>
          <a:xfrm>
            <a:off x="194774" y="1428750"/>
            <a:ext cx="5901226" cy="4880590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0" name="Picture 9" descr="A collage of various music covers&#10;&#10;Description automatically generated">
            <a:extLst>
              <a:ext uri="{FF2B5EF4-FFF2-40B4-BE49-F238E27FC236}">
                <a16:creationId xmlns:a16="http://schemas.microsoft.com/office/drawing/2014/main" id="{DB3FF4DC-A2B0-436D-303B-21E4DC857D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1" b="31372"/>
          <a:stretch/>
        </p:blipFill>
        <p:spPr>
          <a:xfrm>
            <a:off x="6271968" y="458034"/>
            <a:ext cx="5455138" cy="5851306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7" name="Content Placeholder 6" descr="A map of different colored dots&#10;&#10;Description automatically generated">
            <a:extLst>
              <a:ext uri="{FF2B5EF4-FFF2-40B4-BE49-F238E27FC236}">
                <a16:creationId xmlns:a16="http://schemas.microsoft.com/office/drawing/2014/main" id="{DD41A22A-186F-0DC9-D1C8-CA1ADB0381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24" y="1478656"/>
            <a:ext cx="5690688" cy="4743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19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0DF69BD6-A832-49C4-B5FE-69CC90B74E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CB018903-3549-4A3B-A9DF-B26757CAA9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9E5D3F77-D07F-4F7D-97A2-E366830206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C6F5A2D-56A0-4ED7-A3E2-3CF67608FC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E8EAD02-0FC8-0FCB-ED78-7368DDD32C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277" y="458033"/>
            <a:ext cx="5257798" cy="726224"/>
          </a:xfrm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Looking for manifold in 3D</a:t>
            </a:r>
          </a:p>
        </p:txBody>
      </p:sp>
      <p:pic>
        <p:nvPicPr>
          <p:cNvPr id="3" name="Content Placeholder 4" descr="A screen shot of a graph&#10;&#10;Description automatically generated">
            <a:extLst>
              <a:ext uri="{FF2B5EF4-FFF2-40B4-BE49-F238E27FC236}">
                <a16:creationId xmlns:a16="http://schemas.microsoft.com/office/drawing/2014/main" id="{3EFF2025-445A-434A-6929-65F1C55FA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403" y="1832790"/>
            <a:ext cx="4205852" cy="4351338"/>
          </a:xfrm>
        </p:spPr>
      </p:pic>
      <p:pic>
        <p:nvPicPr>
          <p:cNvPr id="4" name="Picture 3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76CE84EB-3135-25AE-BE64-272D46388A9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97" r="34742"/>
          <a:stretch/>
        </p:blipFill>
        <p:spPr>
          <a:xfrm>
            <a:off x="5633877" y="1909680"/>
            <a:ext cx="4920792" cy="4275752"/>
          </a:xfrm>
          <a:prstGeom prst="rect">
            <a:avLst/>
          </a:prstGeom>
        </p:spPr>
      </p:pic>
      <p:pic>
        <p:nvPicPr>
          <p:cNvPr id="6" name="Picture 5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9B4BA96A-D0DF-C97F-11AC-C453259CBE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035"/>
          <a:stretch/>
        </p:blipFill>
        <p:spPr>
          <a:xfrm>
            <a:off x="10554669" y="1909680"/>
            <a:ext cx="1214978" cy="4275752"/>
          </a:xfrm>
          <a:prstGeom prst="rect">
            <a:avLst/>
          </a:prstGeom>
        </p:spPr>
      </p:pic>
      <p:pic>
        <p:nvPicPr>
          <p:cNvPr id="8" name="Picture 7" descr="A close-up of a grid&#10;&#10;Description automatically generated">
            <a:extLst>
              <a:ext uri="{FF2B5EF4-FFF2-40B4-BE49-F238E27FC236}">
                <a16:creationId xmlns:a16="http://schemas.microsoft.com/office/drawing/2014/main" id="{6A82B91F-A1B4-711D-1B83-6FEA81543C3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86" r="38117"/>
          <a:stretch/>
        </p:blipFill>
        <p:spPr>
          <a:xfrm>
            <a:off x="5807075" y="1914544"/>
            <a:ext cx="4551058" cy="42757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D50FB47E-E533-1441-68EA-C0AE0D1778E6}"/>
              </a:ext>
            </a:extLst>
          </p:cNvPr>
          <p:cNvSpPr txBox="1">
            <a:spLocks/>
          </p:cNvSpPr>
          <p:nvPr/>
        </p:nvSpPr>
        <p:spPr>
          <a:xfrm>
            <a:off x="5633877" y="458033"/>
            <a:ext cx="5257798" cy="726224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Bef>
                <a:spcPts val="0"/>
              </a:spcBef>
              <a:defRPr/>
            </a:pPr>
            <a:r>
              <a:rPr lang="en-US" sz="1800" dirty="0">
                <a:solidFill>
                  <a:prstClr val="black"/>
                </a:solidFill>
                <a:latin typeface="Calibri" panose="020F0502020204030204"/>
                <a:ea typeface="+mn-ea"/>
                <a:cs typeface="+mn-cs"/>
              </a:rPr>
              <a:t>Separating Comedy from Horror: Non-linear decision boundaries from SVM with RBF (radial basis function) Kernel – 85.3% Accuracy</a:t>
            </a:r>
          </a:p>
        </p:txBody>
      </p:sp>
    </p:spTree>
    <p:extLst>
      <p:ext uri="{BB962C8B-B14F-4D97-AF65-F5344CB8AC3E}">
        <p14:creationId xmlns:p14="http://schemas.microsoft.com/office/powerpoint/2010/main" val="538119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47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Movie Posters Manifolds</vt:lpstr>
      <vt:lpstr>UMAP: Uniform Manifold Approximation and Projection for Dimensionality Reduction</vt:lpstr>
      <vt:lpstr>Looking for manifold in 3D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Posters Manifolds</dc:title>
  <dc:creator>Theo Cucu</dc:creator>
  <cp:lastModifiedBy>Theo Cucu</cp:lastModifiedBy>
  <cp:revision>1</cp:revision>
  <dcterms:created xsi:type="dcterms:W3CDTF">2023-10-16T05:15:29Z</dcterms:created>
  <dcterms:modified xsi:type="dcterms:W3CDTF">2023-10-16T11:52:29Z</dcterms:modified>
</cp:coreProperties>
</file>

<file path=docProps/thumbnail.jpeg>
</file>